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heme/theme2.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4.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6"/>
  </p:notesMasterIdLst>
  <p:sldIdLst>
    <p:sldId id="417" r:id="rId2"/>
    <p:sldId id="420" r:id="rId3"/>
    <p:sldId id="744" r:id="rId4"/>
    <p:sldId id="745" r:id="rId5"/>
    <p:sldId id="786" r:id="rId6"/>
    <p:sldId id="787" r:id="rId7"/>
    <p:sldId id="788" r:id="rId8"/>
    <p:sldId id="789" r:id="rId9"/>
    <p:sldId id="790" r:id="rId10"/>
    <p:sldId id="791" r:id="rId11"/>
    <p:sldId id="792" r:id="rId12"/>
    <p:sldId id="793" r:id="rId13"/>
    <p:sldId id="794" r:id="rId14"/>
    <p:sldId id="795" r:id="rId15"/>
    <p:sldId id="796" r:id="rId16"/>
    <p:sldId id="797" r:id="rId17"/>
    <p:sldId id="798" r:id="rId18"/>
    <p:sldId id="799" r:id="rId19"/>
    <p:sldId id="765" r:id="rId20"/>
    <p:sldId id="800" r:id="rId21"/>
    <p:sldId id="801" r:id="rId22"/>
    <p:sldId id="802" r:id="rId23"/>
    <p:sldId id="803" r:id="rId24"/>
    <p:sldId id="804" r:id="rId25"/>
    <p:sldId id="805" r:id="rId26"/>
    <p:sldId id="806" r:id="rId27"/>
    <p:sldId id="807" r:id="rId28"/>
    <p:sldId id="808" r:id="rId29"/>
    <p:sldId id="809" r:id="rId30"/>
    <p:sldId id="810" r:id="rId31"/>
    <p:sldId id="766" r:id="rId32"/>
    <p:sldId id="811" r:id="rId33"/>
    <p:sldId id="812" r:id="rId34"/>
    <p:sldId id="813" r:id="rId35"/>
    <p:sldId id="814" r:id="rId36"/>
    <p:sldId id="815" r:id="rId37"/>
    <p:sldId id="817" r:id="rId38"/>
    <p:sldId id="818" r:id="rId39"/>
    <p:sldId id="819" r:id="rId40"/>
    <p:sldId id="820" r:id="rId41"/>
    <p:sldId id="821" r:id="rId42"/>
    <p:sldId id="822" r:id="rId43"/>
    <p:sldId id="823" r:id="rId44"/>
    <p:sldId id="824" r:id="rId45"/>
    <p:sldId id="825" r:id="rId46"/>
    <p:sldId id="826" r:id="rId47"/>
    <p:sldId id="827" r:id="rId48"/>
    <p:sldId id="828" r:id="rId49"/>
    <p:sldId id="829" r:id="rId50"/>
    <p:sldId id="830" r:id="rId51"/>
    <p:sldId id="767" r:id="rId52"/>
    <p:sldId id="831" r:id="rId53"/>
    <p:sldId id="832" r:id="rId54"/>
    <p:sldId id="833" r:id="rId55"/>
    <p:sldId id="834" r:id="rId56"/>
    <p:sldId id="835" r:id="rId57"/>
    <p:sldId id="836" r:id="rId58"/>
    <p:sldId id="837" r:id="rId59"/>
    <p:sldId id="838" r:id="rId60"/>
    <p:sldId id="839" r:id="rId61"/>
    <p:sldId id="840" r:id="rId62"/>
    <p:sldId id="841" r:id="rId63"/>
    <p:sldId id="842" r:id="rId64"/>
    <p:sldId id="843" r:id="rId65"/>
    <p:sldId id="844" r:id="rId66"/>
    <p:sldId id="845" r:id="rId67"/>
    <p:sldId id="846" r:id="rId68"/>
    <p:sldId id="847" r:id="rId69"/>
    <p:sldId id="848" r:id="rId70"/>
    <p:sldId id="849" r:id="rId71"/>
    <p:sldId id="850" r:id="rId72"/>
    <p:sldId id="851" r:id="rId73"/>
    <p:sldId id="852" r:id="rId74"/>
    <p:sldId id="853"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8F4D"/>
    <a:srgbClr val="EC5F74"/>
    <a:srgbClr val="FFBA55"/>
    <a:srgbClr val="F4A2AE"/>
    <a:srgbClr val="F18870"/>
    <a:srgbClr val="56CA95"/>
    <a:srgbClr val="58B6E5"/>
    <a:srgbClr val="AFAFAF"/>
    <a:srgbClr val="0B3774"/>
    <a:srgbClr val="4E75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11" autoAdjust="0"/>
    <p:restoredTop sz="96104"/>
  </p:normalViewPr>
  <p:slideViewPr>
    <p:cSldViewPr snapToGrid="0">
      <p:cViewPr varScale="1">
        <p:scale>
          <a:sx n="120" d="100"/>
          <a:sy n="120" d="100"/>
        </p:scale>
        <p:origin x="608" y="19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2190"/>
    </p:cViewPr>
  </p:sorter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77089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2161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066582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Master" Target="../slideMasters/slideMaster1.xml"/><Relationship Id="rId5" Type="http://schemas.openxmlformats.org/officeDocument/2006/relationships/tags" Target="../tags/tag46.xml"/><Relationship Id="rId4" Type="http://schemas.openxmlformats.org/officeDocument/2006/relationships/tags" Target="../tags/tag4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slideMaster" Target="../slideMasters/slideMaster1.xml"/><Relationship Id="rId4" Type="http://schemas.openxmlformats.org/officeDocument/2006/relationships/tags" Target="../tags/tag5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Master" Target="../slideMasters/slideMaster1.xml"/><Relationship Id="rId5" Type="http://schemas.openxmlformats.org/officeDocument/2006/relationships/tags" Target="../tags/tag55.xml"/><Relationship Id="rId4" Type="http://schemas.openxmlformats.org/officeDocument/2006/relationships/tags" Target="../tags/tag54.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2023/5/13</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pic>
        <p:nvPicPr>
          <p:cNvPr id="5" name="图片 4" descr="ppt_画板 1 副本 2"/>
          <p:cNvPicPr>
            <a:picLocks noChangeAspect="1"/>
          </p:cNvPicPr>
          <p:nvPr userDrawn="1"/>
        </p:nvPicPr>
        <p:blipFill>
          <a:blip r:embed="rId5"/>
          <a:stretch>
            <a:fillRect/>
          </a:stretch>
        </p:blipFill>
        <p:spPr>
          <a:xfrm>
            <a:off x="-635" y="-1905"/>
            <a:ext cx="12192635" cy="68599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2023/5/13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2023/5/13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2023/5/13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2023/5/13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pic>
        <p:nvPicPr>
          <p:cNvPr id="5" name="图片 4" descr="ppt_画板 1 副本"/>
          <p:cNvPicPr>
            <a:picLocks noChangeAspect="1"/>
          </p:cNvPicPr>
          <p:nvPr userDrawn="1"/>
        </p:nvPicPr>
        <p:blipFill>
          <a:blip r:embed="rId5"/>
          <a:stretch>
            <a:fillRect/>
          </a:stretch>
        </p:blipFill>
        <p:spPr>
          <a:xfrm>
            <a:off x="0" y="0"/>
            <a:ext cx="12202160" cy="685863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C1932C91-A42B-4C7E-A3A1-CB8C4BA9AD66}"/>
              </a:ext>
            </a:extLst>
          </p:cNvPr>
          <p:cNvGrpSpPr/>
          <p:nvPr userDrawn="1"/>
        </p:nvGrpSpPr>
        <p:grpSpPr>
          <a:xfrm>
            <a:off x="-6350" y="5576887"/>
            <a:ext cx="12192000" cy="1281113"/>
            <a:chOff x="-6350" y="3575050"/>
            <a:chExt cx="12192000" cy="1281113"/>
          </a:xfrm>
          <a:gradFill>
            <a:gsLst>
              <a:gs pos="11000">
                <a:srgbClr val="BD934E">
                  <a:alpha val="0"/>
                </a:srgbClr>
              </a:gs>
              <a:gs pos="100000">
                <a:srgbClr val="BD934E">
                  <a:alpha val="30000"/>
                </a:srgbClr>
              </a:gs>
            </a:gsLst>
            <a:lin ang="5400000" scaled="0"/>
          </a:gradFill>
        </p:grpSpPr>
        <p:grpSp>
          <p:nvGrpSpPr>
            <p:cNvPr id="13" name="Group 205">
              <a:extLst>
                <a:ext uri="{FF2B5EF4-FFF2-40B4-BE49-F238E27FC236}">
                  <a16:creationId xmlns:a16="http://schemas.microsoft.com/office/drawing/2014/main" id="{E7582DE0-9EAE-422E-A9BE-20787B421F5E}"/>
                </a:ext>
              </a:extLst>
            </p:cNvPr>
            <p:cNvGrpSpPr>
              <a:grpSpLocks/>
            </p:cNvGrpSpPr>
            <p:nvPr userDrawn="1"/>
          </p:nvGrpSpPr>
          <p:grpSpPr bwMode="auto">
            <a:xfrm>
              <a:off x="4810125" y="4400550"/>
              <a:ext cx="4105275" cy="433388"/>
              <a:chOff x="3030" y="2772"/>
              <a:chExt cx="2586" cy="273"/>
            </a:xfrm>
            <a:grpFill/>
          </p:grpSpPr>
          <p:sp>
            <p:nvSpPr>
              <p:cNvPr id="116" name="Line 5">
                <a:extLst>
                  <a:ext uri="{FF2B5EF4-FFF2-40B4-BE49-F238E27FC236}">
                    <a16:creationId xmlns:a16="http://schemas.microsoft.com/office/drawing/2014/main" id="{BB494F25-26E9-4508-8EE1-DF5041E24797}"/>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6">
                <a:extLst>
                  <a:ext uri="{FF2B5EF4-FFF2-40B4-BE49-F238E27FC236}">
                    <a16:creationId xmlns:a16="http://schemas.microsoft.com/office/drawing/2014/main" id="{275C9FAD-3803-4076-988A-F337B0DECB67}"/>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7">
                <a:extLst>
                  <a:ext uri="{FF2B5EF4-FFF2-40B4-BE49-F238E27FC236}">
                    <a16:creationId xmlns:a16="http://schemas.microsoft.com/office/drawing/2014/main" id="{086533F8-6592-4328-8849-B9457B352760}"/>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8">
                <a:extLst>
                  <a:ext uri="{FF2B5EF4-FFF2-40B4-BE49-F238E27FC236}">
                    <a16:creationId xmlns:a16="http://schemas.microsoft.com/office/drawing/2014/main" id="{FC805199-E870-4307-92F3-09D8A0A95F86}"/>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9">
                <a:extLst>
                  <a:ext uri="{FF2B5EF4-FFF2-40B4-BE49-F238E27FC236}">
                    <a16:creationId xmlns:a16="http://schemas.microsoft.com/office/drawing/2014/main" id="{1D6727D1-B7B1-4854-B6B5-96C34330B5CE}"/>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0">
                <a:extLst>
                  <a:ext uri="{FF2B5EF4-FFF2-40B4-BE49-F238E27FC236}">
                    <a16:creationId xmlns:a16="http://schemas.microsoft.com/office/drawing/2014/main" id="{14F5568D-BF21-4347-8E9B-D376D270FB28}"/>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
                <a:extLst>
                  <a:ext uri="{FF2B5EF4-FFF2-40B4-BE49-F238E27FC236}">
                    <a16:creationId xmlns:a16="http://schemas.microsoft.com/office/drawing/2014/main" id="{D2FD2A74-6207-431A-AC44-0703FB4E74A8}"/>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
                <a:extLst>
                  <a:ext uri="{FF2B5EF4-FFF2-40B4-BE49-F238E27FC236}">
                    <a16:creationId xmlns:a16="http://schemas.microsoft.com/office/drawing/2014/main" id="{A644DF79-4F0D-4CD4-AD5E-AA070C00812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3">
                <a:extLst>
                  <a:ext uri="{FF2B5EF4-FFF2-40B4-BE49-F238E27FC236}">
                    <a16:creationId xmlns:a16="http://schemas.microsoft.com/office/drawing/2014/main" id="{8EB8467A-39D6-44CA-9501-636D79BC3A5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4">
                <a:extLst>
                  <a:ext uri="{FF2B5EF4-FFF2-40B4-BE49-F238E27FC236}">
                    <a16:creationId xmlns:a16="http://schemas.microsoft.com/office/drawing/2014/main" id="{590D30EB-7432-4DD7-A4C6-49520311F71F}"/>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5">
                <a:extLst>
                  <a:ext uri="{FF2B5EF4-FFF2-40B4-BE49-F238E27FC236}">
                    <a16:creationId xmlns:a16="http://schemas.microsoft.com/office/drawing/2014/main" id="{8B9BEAAD-2A87-4883-B7E1-220EE5477034}"/>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6">
                <a:extLst>
                  <a:ext uri="{FF2B5EF4-FFF2-40B4-BE49-F238E27FC236}">
                    <a16:creationId xmlns:a16="http://schemas.microsoft.com/office/drawing/2014/main" id="{DCB0004A-2076-4C32-B0AE-BF2AE43D1C93}"/>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7">
                <a:extLst>
                  <a:ext uri="{FF2B5EF4-FFF2-40B4-BE49-F238E27FC236}">
                    <a16:creationId xmlns:a16="http://schemas.microsoft.com/office/drawing/2014/main" id="{E4797545-E059-42AE-9433-2AE0F004C033}"/>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8">
                <a:extLst>
                  <a:ext uri="{FF2B5EF4-FFF2-40B4-BE49-F238E27FC236}">
                    <a16:creationId xmlns:a16="http://schemas.microsoft.com/office/drawing/2014/main" id="{9A5B4A04-B3C7-44A3-BD83-FE74F935143F}"/>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9">
                <a:extLst>
                  <a:ext uri="{FF2B5EF4-FFF2-40B4-BE49-F238E27FC236}">
                    <a16:creationId xmlns:a16="http://schemas.microsoft.com/office/drawing/2014/main" id="{FF7A6409-DB4E-41EF-B7C5-C9FF82EE159F}"/>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0">
                <a:extLst>
                  <a:ext uri="{FF2B5EF4-FFF2-40B4-BE49-F238E27FC236}">
                    <a16:creationId xmlns:a16="http://schemas.microsoft.com/office/drawing/2014/main" id="{2AD4953A-691A-4584-A5E0-77B37C28B798}"/>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1">
                <a:extLst>
                  <a:ext uri="{FF2B5EF4-FFF2-40B4-BE49-F238E27FC236}">
                    <a16:creationId xmlns:a16="http://schemas.microsoft.com/office/drawing/2014/main" id="{B0206ACC-7A14-4AF5-A2B6-488BD5192682}"/>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2">
                <a:extLst>
                  <a:ext uri="{FF2B5EF4-FFF2-40B4-BE49-F238E27FC236}">
                    <a16:creationId xmlns:a16="http://schemas.microsoft.com/office/drawing/2014/main" id="{7CC2CDF5-5FD3-4D20-8017-5490680D25F3}"/>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3">
                <a:extLst>
                  <a:ext uri="{FF2B5EF4-FFF2-40B4-BE49-F238E27FC236}">
                    <a16:creationId xmlns:a16="http://schemas.microsoft.com/office/drawing/2014/main" id="{6D512666-9F89-48BB-9672-D46514C0DD6A}"/>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4">
                <a:extLst>
                  <a:ext uri="{FF2B5EF4-FFF2-40B4-BE49-F238E27FC236}">
                    <a16:creationId xmlns:a16="http://schemas.microsoft.com/office/drawing/2014/main" id="{10DB8614-731B-4CBC-981E-1E78304E6EEE}"/>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5">
                <a:extLst>
                  <a:ext uri="{FF2B5EF4-FFF2-40B4-BE49-F238E27FC236}">
                    <a16:creationId xmlns:a16="http://schemas.microsoft.com/office/drawing/2014/main" id="{44DEFC8F-019A-422A-AD4B-520301BE4FBA}"/>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6">
                <a:extLst>
                  <a:ext uri="{FF2B5EF4-FFF2-40B4-BE49-F238E27FC236}">
                    <a16:creationId xmlns:a16="http://schemas.microsoft.com/office/drawing/2014/main" id="{72BD3252-52FA-464E-8373-56D5D5043DF1}"/>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7">
                <a:extLst>
                  <a:ext uri="{FF2B5EF4-FFF2-40B4-BE49-F238E27FC236}">
                    <a16:creationId xmlns:a16="http://schemas.microsoft.com/office/drawing/2014/main" id="{62EA03D6-8839-41A0-9E72-65D0705283A9}"/>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8">
                <a:extLst>
                  <a:ext uri="{FF2B5EF4-FFF2-40B4-BE49-F238E27FC236}">
                    <a16:creationId xmlns:a16="http://schemas.microsoft.com/office/drawing/2014/main" id="{2F627BB7-4027-49DF-86BC-A4441FFCDE28}"/>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9">
                <a:extLst>
                  <a:ext uri="{FF2B5EF4-FFF2-40B4-BE49-F238E27FC236}">
                    <a16:creationId xmlns:a16="http://schemas.microsoft.com/office/drawing/2014/main" id="{C86323FC-D273-4CB9-95DC-E6019A622C62}"/>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0">
                <a:extLst>
                  <a:ext uri="{FF2B5EF4-FFF2-40B4-BE49-F238E27FC236}">
                    <a16:creationId xmlns:a16="http://schemas.microsoft.com/office/drawing/2014/main" id="{B0089F41-9618-4A6F-A45B-BE3B99A59980}"/>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1">
                <a:extLst>
                  <a:ext uri="{FF2B5EF4-FFF2-40B4-BE49-F238E27FC236}">
                    <a16:creationId xmlns:a16="http://schemas.microsoft.com/office/drawing/2014/main" id="{47F19A9E-2D6B-438B-87C2-043E64D62807}"/>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2">
                <a:extLst>
                  <a:ext uri="{FF2B5EF4-FFF2-40B4-BE49-F238E27FC236}">
                    <a16:creationId xmlns:a16="http://schemas.microsoft.com/office/drawing/2014/main" id="{BE418E82-0B1E-4731-93D5-1D390FF9E5B3}"/>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3">
                <a:extLst>
                  <a:ext uri="{FF2B5EF4-FFF2-40B4-BE49-F238E27FC236}">
                    <a16:creationId xmlns:a16="http://schemas.microsoft.com/office/drawing/2014/main" id="{1F31C897-3696-4EA2-9A6A-62CBB75D4E27}"/>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4">
                <a:extLst>
                  <a:ext uri="{FF2B5EF4-FFF2-40B4-BE49-F238E27FC236}">
                    <a16:creationId xmlns:a16="http://schemas.microsoft.com/office/drawing/2014/main" id="{23ED87F8-06E6-42DC-A618-2E1E75C075CB}"/>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5">
                <a:extLst>
                  <a:ext uri="{FF2B5EF4-FFF2-40B4-BE49-F238E27FC236}">
                    <a16:creationId xmlns:a16="http://schemas.microsoft.com/office/drawing/2014/main" id="{49DFFB44-AD38-4F6D-966D-23BD57D63C8D}"/>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6">
                <a:extLst>
                  <a:ext uri="{FF2B5EF4-FFF2-40B4-BE49-F238E27FC236}">
                    <a16:creationId xmlns:a16="http://schemas.microsoft.com/office/drawing/2014/main" id="{E96AC8C5-0BD3-4FFD-B661-51CEF52471A9}"/>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7">
                <a:extLst>
                  <a:ext uri="{FF2B5EF4-FFF2-40B4-BE49-F238E27FC236}">
                    <a16:creationId xmlns:a16="http://schemas.microsoft.com/office/drawing/2014/main" id="{494F5F2E-36C0-482F-B324-F270BB8F8298}"/>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8">
                <a:extLst>
                  <a:ext uri="{FF2B5EF4-FFF2-40B4-BE49-F238E27FC236}">
                    <a16:creationId xmlns:a16="http://schemas.microsoft.com/office/drawing/2014/main" id="{5FC2F052-6B51-4699-BD08-0D9D6175AEE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9">
                <a:extLst>
                  <a:ext uri="{FF2B5EF4-FFF2-40B4-BE49-F238E27FC236}">
                    <a16:creationId xmlns:a16="http://schemas.microsoft.com/office/drawing/2014/main" id="{BC239C09-F5B0-4A41-BB64-2D74C25D064E}"/>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0">
                <a:extLst>
                  <a:ext uri="{FF2B5EF4-FFF2-40B4-BE49-F238E27FC236}">
                    <a16:creationId xmlns:a16="http://schemas.microsoft.com/office/drawing/2014/main" id="{EA998CB8-C43A-421E-A6F0-3D758CECD5AF}"/>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1">
                <a:extLst>
                  <a:ext uri="{FF2B5EF4-FFF2-40B4-BE49-F238E27FC236}">
                    <a16:creationId xmlns:a16="http://schemas.microsoft.com/office/drawing/2014/main" id="{EB113A8A-2133-455A-A4A2-B2822298CE54}"/>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2">
                <a:extLst>
                  <a:ext uri="{FF2B5EF4-FFF2-40B4-BE49-F238E27FC236}">
                    <a16:creationId xmlns:a16="http://schemas.microsoft.com/office/drawing/2014/main" id="{3311364D-DECB-41FF-89AF-6DBAD958C71D}"/>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3">
                <a:extLst>
                  <a:ext uri="{FF2B5EF4-FFF2-40B4-BE49-F238E27FC236}">
                    <a16:creationId xmlns:a16="http://schemas.microsoft.com/office/drawing/2014/main" id="{27B2E33F-99DC-48C5-8E3D-5B92969864B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4">
                <a:extLst>
                  <a:ext uri="{FF2B5EF4-FFF2-40B4-BE49-F238E27FC236}">
                    <a16:creationId xmlns:a16="http://schemas.microsoft.com/office/drawing/2014/main" id="{6EBED0A3-54CC-4C47-AD61-9B49E630549B}"/>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5">
                <a:extLst>
                  <a:ext uri="{FF2B5EF4-FFF2-40B4-BE49-F238E27FC236}">
                    <a16:creationId xmlns:a16="http://schemas.microsoft.com/office/drawing/2014/main" id="{C2CEA2B8-6881-4345-930C-E62C05C1BED9}"/>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6">
                <a:extLst>
                  <a:ext uri="{FF2B5EF4-FFF2-40B4-BE49-F238E27FC236}">
                    <a16:creationId xmlns:a16="http://schemas.microsoft.com/office/drawing/2014/main" id="{B010F83A-4C76-4B41-9204-CC38CFE6A45B}"/>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7">
                <a:extLst>
                  <a:ext uri="{FF2B5EF4-FFF2-40B4-BE49-F238E27FC236}">
                    <a16:creationId xmlns:a16="http://schemas.microsoft.com/office/drawing/2014/main" id="{7105C5B4-EF01-46FE-A2FE-EBD2B3371266}"/>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8">
                <a:extLst>
                  <a:ext uri="{FF2B5EF4-FFF2-40B4-BE49-F238E27FC236}">
                    <a16:creationId xmlns:a16="http://schemas.microsoft.com/office/drawing/2014/main" id="{13E53B90-C3F8-4838-AEDF-03ED8E6686C1}"/>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9">
                <a:extLst>
                  <a:ext uri="{FF2B5EF4-FFF2-40B4-BE49-F238E27FC236}">
                    <a16:creationId xmlns:a16="http://schemas.microsoft.com/office/drawing/2014/main" id="{A9220A21-EFCD-4DD7-950A-DCE914BEB225}"/>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50">
                <a:extLst>
                  <a:ext uri="{FF2B5EF4-FFF2-40B4-BE49-F238E27FC236}">
                    <a16:creationId xmlns:a16="http://schemas.microsoft.com/office/drawing/2014/main" id="{60524879-D419-4900-8E99-57097B85B889}"/>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1">
                <a:extLst>
                  <a:ext uri="{FF2B5EF4-FFF2-40B4-BE49-F238E27FC236}">
                    <a16:creationId xmlns:a16="http://schemas.microsoft.com/office/drawing/2014/main" id="{59517FED-F952-45CE-A4BF-C179E0817E35}"/>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2">
                <a:extLst>
                  <a:ext uri="{FF2B5EF4-FFF2-40B4-BE49-F238E27FC236}">
                    <a16:creationId xmlns:a16="http://schemas.microsoft.com/office/drawing/2014/main" id="{1089E72B-5E0B-4A7B-B1D5-63DBF2800A00}"/>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3">
                <a:extLst>
                  <a:ext uri="{FF2B5EF4-FFF2-40B4-BE49-F238E27FC236}">
                    <a16:creationId xmlns:a16="http://schemas.microsoft.com/office/drawing/2014/main" id="{E6B1FA15-05BC-42A4-A8E3-EC007BB85AEB}"/>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4">
                <a:extLst>
                  <a:ext uri="{FF2B5EF4-FFF2-40B4-BE49-F238E27FC236}">
                    <a16:creationId xmlns:a16="http://schemas.microsoft.com/office/drawing/2014/main" id="{3FA95DF3-D777-45CE-B945-F9B69373F76B}"/>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5">
                <a:extLst>
                  <a:ext uri="{FF2B5EF4-FFF2-40B4-BE49-F238E27FC236}">
                    <a16:creationId xmlns:a16="http://schemas.microsoft.com/office/drawing/2014/main" id="{3867F6B6-DE9E-4ABD-BBFD-2995B4FE40B8}"/>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6">
                <a:extLst>
                  <a:ext uri="{FF2B5EF4-FFF2-40B4-BE49-F238E27FC236}">
                    <a16:creationId xmlns:a16="http://schemas.microsoft.com/office/drawing/2014/main" id="{3271F19E-3C70-4436-882F-32CBC8A712DA}"/>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7">
                <a:extLst>
                  <a:ext uri="{FF2B5EF4-FFF2-40B4-BE49-F238E27FC236}">
                    <a16:creationId xmlns:a16="http://schemas.microsoft.com/office/drawing/2014/main" id="{9F904329-A103-4376-B05C-ABA55C2432CA}"/>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8">
                <a:extLst>
                  <a:ext uri="{FF2B5EF4-FFF2-40B4-BE49-F238E27FC236}">
                    <a16:creationId xmlns:a16="http://schemas.microsoft.com/office/drawing/2014/main" id="{C030A4A6-EE88-42FA-917F-3042043EA71E}"/>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9">
                <a:extLst>
                  <a:ext uri="{FF2B5EF4-FFF2-40B4-BE49-F238E27FC236}">
                    <a16:creationId xmlns:a16="http://schemas.microsoft.com/office/drawing/2014/main" id="{0B5C4106-7855-4ED0-BE06-583DA99E6AA6}"/>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60">
                <a:extLst>
                  <a:ext uri="{FF2B5EF4-FFF2-40B4-BE49-F238E27FC236}">
                    <a16:creationId xmlns:a16="http://schemas.microsoft.com/office/drawing/2014/main" id="{96083783-CB18-492E-9548-7CB5B64A9DFB}"/>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1">
                <a:extLst>
                  <a:ext uri="{FF2B5EF4-FFF2-40B4-BE49-F238E27FC236}">
                    <a16:creationId xmlns:a16="http://schemas.microsoft.com/office/drawing/2014/main" id="{5114EA78-B6C8-47F8-9F10-11EA180525AF}"/>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2">
                <a:extLst>
                  <a:ext uri="{FF2B5EF4-FFF2-40B4-BE49-F238E27FC236}">
                    <a16:creationId xmlns:a16="http://schemas.microsoft.com/office/drawing/2014/main" id="{3658D842-8770-4721-B0E7-7ABC52F071CA}"/>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3">
                <a:extLst>
                  <a:ext uri="{FF2B5EF4-FFF2-40B4-BE49-F238E27FC236}">
                    <a16:creationId xmlns:a16="http://schemas.microsoft.com/office/drawing/2014/main" id="{26601BF5-528D-404B-9A2E-C9B65D2BB44E}"/>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4">
                <a:extLst>
                  <a:ext uri="{FF2B5EF4-FFF2-40B4-BE49-F238E27FC236}">
                    <a16:creationId xmlns:a16="http://schemas.microsoft.com/office/drawing/2014/main" id="{9B37E15D-3CEB-4C62-9F95-CBD41A0D20BC}"/>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5">
                <a:extLst>
                  <a:ext uri="{FF2B5EF4-FFF2-40B4-BE49-F238E27FC236}">
                    <a16:creationId xmlns:a16="http://schemas.microsoft.com/office/drawing/2014/main" id="{2C73B311-9234-48B7-97B6-FD11AF762579}"/>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6">
                <a:extLst>
                  <a:ext uri="{FF2B5EF4-FFF2-40B4-BE49-F238E27FC236}">
                    <a16:creationId xmlns:a16="http://schemas.microsoft.com/office/drawing/2014/main" id="{7D674787-544F-4BCD-87DC-4CAC6DEECE68}"/>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7">
                <a:extLst>
                  <a:ext uri="{FF2B5EF4-FFF2-40B4-BE49-F238E27FC236}">
                    <a16:creationId xmlns:a16="http://schemas.microsoft.com/office/drawing/2014/main" id="{E793B859-7190-4361-9E55-0E591235291B}"/>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8">
                <a:extLst>
                  <a:ext uri="{FF2B5EF4-FFF2-40B4-BE49-F238E27FC236}">
                    <a16:creationId xmlns:a16="http://schemas.microsoft.com/office/drawing/2014/main" id="{E678F3B0-C263-43BB-81BA-2934D5E0ACA4}"/>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9">
                <a:extLst>
                  <a:ext uri="{FF2B5EF4-FFF2-40B4-BE49-F238E27FC236}">
                    <a16:creationId xmlns:a16="http://schemas.microsoft.com/office/drawing/2014/main" id="{BAFE7EFE-6FA6-40DE-9A17-D3D6569DA030}"/>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70">
                <a:extLst>
                  <a:ext uri="{FF2B5EF4-FFF2-40B4-BE49-F238E27FC236}">
                    <a16:creationId xmlns:a16="http://schemas.microsoft.com/office/drawing/2014/main" id="{ACBF030C-0757-49C1-A319-4A8E33DF4670}"/>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1">
                <a:extLst>
                  <a:ext uri="{FF2B5EF4-FFF2-40B4-BE49-F238E27FC236}">
                    <a16:creationId xmlns:a16="http://schemas.microsoft.com/office/drawing/2014/main" id="{FEF03FC2-5C19-452D-8092-019B570088B2}"/>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2">
                <a:extLst>
                  <a:ext uri="{FF2B5EF4-FFF2-40B4-BE49-F238E27FC236}">
                    <a16:creationId xmlns:a16="http://schemas.microsoft.com/office/drawing/2014/main" id="{D63FC52E-B9C3-4D75-B38A-7739FB42D590}"/>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3">
                <a:extLst>
                  <a:ext uri="{FF2B5EF4-FFF2-40B4-BE49-F238E27FC236}">
                    <a16:creationId xmlns:a16="http://schemas.microsoft.com/office/drawing/2014/main" id="{D7CB10BA-089D-48C0-827C-84D82785505D}"/>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4">
                <a:extLst>
                  <a:ext uri="{FF2B5EF4-FFF2-40B4-BE49-F238E27FC236}">
                    <a16:creationId xmlns:a16="http://schemas.microsoft.com/office/drawing/2014/main" id="{6E43E1FD-C11B-487F-87AE-1649615E996B}"/>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5">
                <a:extLst>
                  <a:ext uri="{FF2B5EF4-FFF2-40B4-BE49-F238E27FC236}">
                    <a16:creationId xmlns:a16="http://schemas.microsoft.com/office/drawing/2014/main" id="{47E3CC1A-1579-453E-ADD4-B212AB28AD3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6">
                <a:extLst>
                  <a:ext uri="{FF2B5EF4-FFF2-40B4-BE49-F238E27FC236}">
                    <a16:creationId xmlns:a16="http://schemas.microsoft.com/office/drawing/2014/main" id="{9E65A64A-C034-449D-85EB-5CF2C3F7B6D7}"/>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7">
                <a:extLst>
                  <a:ext uri="{FF2B5EF4-FFF2-40B4-BE49-F238E27FC236}">
                    <a16:creationId xmlns:a16="http://schemas.microsoft.com/office/drawing/2014/main" id="{37081C14-1529-449A-9A33-DD25B2579032}"/>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8">
                <a:extLst>
                  <a:ext uri="{FF2B5EF4-FFF2-40B4-BE49-F238E27FC236}">
                    <a16:creationId xmlns:a16="http://schemas.microsoft.com/office/drawing/2014/main" id="{2DF22376-3028-4003-A3D6-B655D9279345}"/>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9">
                <a:extLst>
                  <a:ext uri="{FF2B5EF4-FFF2-40B4-BE49-F238E27FC236}">
                    <a16:creationId xmlns:a16="http://schemas.microsoft.com/office/drawing/2014/main" id="{05914E16-D362-4107-A991-BF53E5EF4A22}"/>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80">
                <a:extLst>
                  <a:ext uri="{FF2B5EF4-FFF2-40B4-BE49-F238E27FC236}">
                    <a16:creationId xmlns:a16="http://schemas.microsoft.com/office/drawing/2014/main" id="{568EBAAF-078D-48A6-BFE1-CE47EBFB5495}"/>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1">
                <a:extLst>
                  <a:ext uri="{FF2B5EF4-FFF2-40B4-BE49-F238E27FC236}">
                    <a16:creationId xmlns:a16="http://schemas.microsoft.com/office/drawing/2014/main" id="{DE380E9F-F0A2-455D-A197-CE32A0A6EC8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2">
                <a:extLst>
                  <a:ext uri="{FF2B5EF4-FFF2-40B4-BE49-F238E27FC236}">
                    <a16:creationId xmlns:a16="http://schemas.microsoft.com/office/drawing/2014/main" id="{1A327D68-DAEC-415E-8D60-C1F7DA8BD369}"/>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3">
                <a:extLst>
                  <a:ext uri="{FF2B5EF4-FFF2-40B4-BE49-F238E27FC236}">
                    <a16:creationId xmlns:a16="http://schemas.microsoft.com/office/drawing/2014/main" id="{B577BE6F-2D0D-41EA-BADF-45B63D58B85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4">
                <a:extLst>
                  <a:ext uri="{FF2B5EF4-FFF2-40B4-BE49-F238E27FC236}">
                    <a16:creationId xmlns:a16="http://schemas.microsoft.com/office/drawing/2014/main" id="{12B70600-CDAC-4A19-9854-BBBD99C80AF0}"/>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5">
                <a:extLst>
                  <a:ext uri="{FF2B5EF4-FFF2-40B4-BE49-F238E27FC236}">
                    <a16:creationId xmlns:a16="http://schemas.microsoft.com/office/drawing/2014/main" id="{B47A8187-8256-4535-BFEC-C22004D4B173}"/>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6">
                <a:extLst>
                  <a:ext uri="{FF2B5EF4-FFF2-40B4-BE49-F238E27FC236}">
                    <a16:creationId xmlns:a16="http://schemas.microsoft.com/office/drawing/2014/main" id="{627219FD-3F22-4FBD-AAF3-68B71ECF4E1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7">
                <a:extLst>
                  <a:ext uri="{FF2B5EF4-FFF2-40B4-BE49-F238E27FC236}">
                    <a16:creationId xmlns:a16="http://schemas.microsoft.com/office/drawing/2014/main" id="{D1C36E9D-39BF-4462-BF55-43899A5B9830}"/>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8">
                <a:extLst>
                  <a:ext uri="{FF2B5EF4-FFF2-40B4-BE49-F238E27FC236}">
                    <a16:creationId xmlns:a16="http://schemas.microsoft.com/office/drawing/2014/main" id="{21AA8A84-462B-409D-A9C7-D6E01B4BCE4F}"/>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9">
                <a:extLst>
                  <a:ext uri="{FF2B5EF4-FFF2-40B4-BE49-F238E27FC236}">
                    <a16:creationId xmlns:a16="http://schemas.microsoft.com/office/drawing/2014/main" id="{B3320CF2-8A2E-4E92-8A15-7BE7A55BAD4D}"/>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90">
                <a:extLst>
                  <a:ext uri="{FF2B5EF4-FFF2-40B4-BE49-F238E27FC236}">
                    <a16:creationId xmlns:a16="http://schemas.microsoft.com/office/drawing/2014/main" id="{35588BDD-84FF-4561-B833-2D9A366A5E4B}"/>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1">
                <a:extLst>
                  <a:ext uri="{FF2B5EF4-FFF2-40B4-BE49-F238E27FC236}">
                    <a16:creationId xmlns:a16="http://schemas.microsoft.com/office/drawing/2014/main" id="{54CE5210-E036-4A10-B912-28861B922A0E}"/>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2">
                <a:extLst>
                  <a:ext uri="{FF2B5EF4-FFF2-40B4-BE49-F238E27FC236}">
                    <a16:creationId xmlns:a16="http://schemas.microsoft.com/office/drawing/2014/main" id="{E0FD424B-38D2-4BFD-A70B-A18F77DE3863}"/>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3">
                <a:extLst>
                  <a:ext uri="{FF2B5EF4-FFF2-40B4-BE49-F238E27FC236}">
                    <a16:creationId xmlns:a16="http://schemas.microsoft.com/office/drawing/2014/main" id="{A5D170F8-5454-455A-BA20-FDA6EE00775D}"/>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4">
                <a:extLst>
                  <a:ext uri="{FF2B5EF4-FFF2-40B4-BE49-F238E27FC236}">
                    <a16:creationId xmlns:a16="http://schemas.microsoft.com/office/drawing/2014/main" id="{5EEBF361-DEB5-4CA4-94AA-E2090C5511A6}"/>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5">
                <a:extLst>
                  <a:ext uri="{FF2B5EF4-FFF2-40B4-BE49-F238E27FC236}">
                    <a16:creationId xmlns:a16="http://schemas.microsoft.com/office/drawing/2014/main" id="{38100B1B-723B-4CA6-8F8C-4763437C8173}"/>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6">
                <a:extLst>
                  <a:ext uri="{FF2B5EF4-FFF2-40B4-BE49-F238E27FC236}">
                    <a16:creationId xmlns:a16="http://schemas.microsoft.com/office/drawing/2014/main" id="{DD202096-00B6-46FB-AAA3-3789996D0013}"/>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7">
                <a:extLst>
                  <a:ext uri="{FF2B5EF4-FFF2-40B4-BE49-F238E27FC236}">
                    <a16:creationId xmlns:a16="http://schemas.microsoft.com/office/drawing/2014/main" id="{4B205A23-1748-4331-8482-10947EA120B7}"/>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8">
                <a:extLst>
                  <a:ext uri="{FF2B5EF4-FFF2-40B4-BE49-F238E27FC236}">
                    <a16:creationId xmlns:a16="http://schemas.microsoft.com/office/drawing/2014/main" id="{7929C4E0-39F1-4247-8BE9-9C54C90FC4AD}"/>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9">
                <a:extLst>
                  <a:ext uri="{FF2B5EF4-FFF2-40B4-BE49-F238E27FC236}">
                    <a16:creationId xmlns:a16="http://schemas.microsoft.com/office/drawing/2014/main" id="{037E5E45-594A-4E96-9CC8-872F1118A6B9}"/>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00">
                <a:extLst>
                  <a:ext uri="{FF2B5EF4-FFF2-40B4-BE49-F238E27FC236}">
                    <a16:creationId xmlns:a16="http://schemas.microsoft.com/office/drawing/2014/main" id="{E986DAB7-9B0F-4DAE-A243-B88153C90420}"/>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1">
                <a:extLst>
                  <a:ext uri="{FF2B5EF4-FFF2-40B4-BE49-F238E27FC236}">
                    <a16:creationId xmlns:a16="http://schemas.microsoft.com/office/drawing/2014/main" id="{BEB0B7C2-2F5B-4B9C-897A-4A51B851205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2">
                <a:extLst>
                  <a:ext uri="{FF2B5EF4-FFF2-40B4-BE49-F238E27FC236}">
                    <a16:creationId xmlns:a16="http://schemas.microsoft.com/office/drawing/2014/main" id="{96E28580-433C-40A0-80EC-E6BAF5450E67}"/>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3">
                <a:extLst>
                  <a:ext uri="{FF2B5EF4-FFF2-40B4-BE49-F238E27FC236}">
                    <a16:creationId xmlns:a16="http://schemas.microsoft.com/office/drawing/2014/main" id="{3291B3CA-E4BC-40AC-A0A1-E1125ADDCB4B}"/>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4">
                <a:extLst>
                  <a:ext uri="{FF2B5EF4-FFF2-40B4-BE49-F238E27FC236}">
                    <a16:creationId xmlns:a16="http://schemas.microsoft.com/office/drawing/2014/main" id="{0E3A748F-0BEE-4B15-81B1-D1A55041BE50}"/>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5">
                <a:extLst>
                  <a:ext uri="{FF2B5EF4-FFF2-40B4-BE49-F238E27FC236}">
                    <a16:creationId xmlns:a16="http://schemas.microsoft.com/office/drawing/2014/main" id="{C7B6C1FA-5839-4F05-AA71-3B0CA96D6524}"/>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6">
                <a:extLst>
                  <a:ext uri="{FF2B5EF4-FFF2-40B4-BE49-F238E27FC236}">
                    <a16:creationId xmlns:a16="http://schemas.microsoft.com/office/drawing/2014/main" id="{AF18AEF3-9185-454F-B49E-87B90FC02129}"/>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7">
                <a:extLst>
                  <a:ext uri="{FF2B5EF4-FFF2-40B4-BE49-F238E27FC236}">
                    <a16:creationId xmlns:a16="http://schemas.microsoft.com/office/drawing/2014/main" id="{1CD8C5AB-FF5F-4AEA-BB32-FC9E5BBFD76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8">
                <a:extLst>
                  <a:ext uri="{FF2B5EF4-FFF2-40B4-BE49-F238E27FC236}">
                    <a16:creationId xmlns:a16="http://schemas.microsoft.com/office/drawing/2014/main" id="{26B398A2-C7FD-4986-82C0-7464FB012D9A}"/>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9">
                <a:extLst>
                  <a:ext uri="{FF2B5EF4-FFF2-40B4-BE49-F238E27FC236}">
                    <a16:creationId xmlns:a16="http://schemas.microsoft.com/office/drawing/2014/main" id="{EAA15AF1-512E-43BB-B19D-93416AE60595}"/>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10">
                <a:extLst>
                  <a:ext uri="{FF2B5EF4-FFF2-40B4-BE49-F238E27FC236}">
                    <a16:creationId xmlns:a16="http://schemas.microsoft.com/office/drawing/2014/main" id="{D474BA6D-20C0-449F-95A6-F356E52B50CC}"/>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1">
                <a:extLst>
                  <a:ext uri="{FF2B5EF4-FFF2-40B4-BE49-F238E27FC236}">
                    <a16:creationId xmlns:a16="http://schemas.microsoft.com/office/drawing/2014/main" id="{39825743-4626-4E66-A129-CC8152132B87}"/>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2">
                <a:extLst>
                  <a:ext uri="{FF2B5EF4-FFF2-40B4-BE49-F238E27FC236}">
                    <a16:creationId xmlns:a16="http://schemas.microsoft.com/office/drawing/2014/main" id="{76E63148-341F-4844-95C1-881B7273E931}"/>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3">
                <a:extLst>
                  <a:ext uri="{FF2B5EF4-FFF2-40B4-BE49-F238E27FC236}">
                    <a16:creationId xmlns:a16="http://schemas.microsoft.com/office/drawing/2014/main" id="{9DF00BF6-90B8-4A67-BB37-717AFA6E9523}"/>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4">
                <a:extLst>
                  <a:ext uri="{FF2B5EF4-FFF2-40B4-BE49-F238E27FC236}">
                    <a16:creationId xmlns:a16="http://schemas.microsoft.com/office/drawing/2014/main" id="{E6D41F55-4752-46FD-8A29-324FDA2FADEF}"/>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5">
                <a:extLst>
                  <a:ext uri="{FF2B5EF4-FFF2-40B4-BE49-F238E27FC236}">
                    <a16:creationId xmlns:a16="http://schemas.microsoft.com/office/drawing/2014/main" id="{1F5E3E08-6212-4479-BEB1-B02AECE4FAC4}"/>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6">
                <a:extLst>
                  <a:ext uri="{FF2B5EF4-FFF2-40B4-BE49-F238E27FC236}">
                    <a16:creationId xmlns:a16="http://schemas.microsoft.com/office/drawing/2014/main" id="{3961D6BA-3763-46AD-8573-5E05A05EC243}"/>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7">
                <a:extLst>
                  <a:ext uri="{FF2B5EF4-FFF2-40B4-BE49-F238E27FC236}">
                    <a16:creationId xmlns:a16="http://schemas.microsoft.com/office/drawing/2014/main" id="{9F3B156B-E2C3-4199-8717-492E6FFBF0E1}"/>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8">
                <a:extLst>
                  <a:ext uri="{FF2B5EF4-FFF2-40B4-BE49-F238E27FC236}">
                    <a16:creationId xmlns:a16="http://schemas.microsoft.com/office/drawing/2014/main" id="{A1066EDA-DCEF-46CD-A310-3BFF10FD8CD6}"/>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9">
                <a:extLst>
                  <a:ext uri="{FF2B5EF4-FFF2-40B4-BE49-F238E27FC236}">
                    <a16:creationId xmlns:a16="http://schemas.microsoft.com/office/drawing/2014/main" id="{A75B6D2A-DD24-4240-8CBB-A7C3F05588F6}"/>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20">
                <a:extLst>
                  <a:ext uri="{FF2B5EF4-FFF2-40B4-BE49-F238E27FC236}">
                    <a16:creationId xmlns:a16="http://schemas.microsoft.com/office/drawing/2014/main" id="{E2A702B9-FED8-41A4-9CCF-CF58C9B91735}"/>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1">
                <a:extLst>
                  <a:ext uri="{FF2B5EF4-FFF2-40B4-BE49-F238E27FC236}">
                    <a16:creationId xmlns:a16="http://schemas.microsoft.com/office/drawing/2014/main" id="{9638C70D-63C6-4CC4-A26A-21BEC747921B}"/>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2">
                <a:extLst>
                  <a:ext uri="{FF2B5EF4-FFF2-40B4-BE49-F238E27FC236}">
                    <a16:creationId xmlns:a16="http://schemas.microsoft.com/office/drawing/2014/main" id="{3B1BE410-5F58-4135-987A-5C10E4C31269}"/>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3">
                <a:extLst>
                  <a:ext uri="{FF2B5EF4-FFF2-40B4-BE49-F238E27FC236}">
                    <a16:creationId xmlns:a16="http://schemas.microsoft.com/office/drawing/2014/main" id="{34F8D4ED-BDDD-4B0C-B71C-33E2F30F8AC3}"/>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4">
                <a:extLst>
                  <a:ext uri="{FF2B5EF4-FFF2-40B4-BE49-F238E27FC236}">
                    <a16:creationId xmlns:a16="http://schemas.microsoft.com/office/drawing/2014/main" id="{20B654EC-B97A-46AB-9131-D57F9AF279C4}"/>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5">
                <a:extLst>
                  <a:ext uri="{FF2B5EF4-FFF2-40B4-BE49-F238E27FC236}">
                    <a16:creationId xmlns:a16="http://schemas.microsoft.com/office/drawing/2014/main" id="{D90B934D-713D-43E4-B6AB-CEAFB109667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6">
                <a:extLst>
                  <a:ext uri="{FF2B5EF4-FFF2-40B4-BE49-F238E27FC236}">
                    <a16:creationId xmlns:a16="http://schemas.microsoft.com/office/drawing/2014/main" id="{CE46A52D-68DE-4AF0-A881-BF2C0585390D}"/>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7">
                <a:extLst>
                  <a:ext uri="{FF2B5EF4-FFF2-40B4-BE49-F238E27FC236}">
                    <a16:creationId xmlns:a16="http://schemas.microsoft.com/office/drawing/2014/main" id="{A798D8E1-C4C2-429E-A395-F5C3843D22E6}"/>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8">
                <a:extLst>
                  <a:ext uri="{FF2B5EF4-FFF2-40B4-BE49-F238E27FC236}">
                    <a16:creationId xmlns:a16="http://schemas.microsoft.com/office/drawing/2014/main" id="{94337CC9-DBFF-4A45-A7DD-1ADFA10222A1}"/>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9">
                <a:extLst>
                  <a:ext uri="{FF2B5EF4-FFF2-40B4-BE49-F238E27FC236}">
                    <a16:creationId xmlns:a16="http://schemas.microsoft.com/office/drawing/2014/main" id="{469CB0B6-C3EC-4616-9F33-1F99D0AACE58}"/>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30">
                <a:extLst>
                  <a:ext uri="{FF2B5EF4-FFF2-40B4-BE49-F238E27FC236}">
                    <a16:creationId xmlns:a16="http://schemas.microsoft.com/office/drawing/2014/main" id="{A8E8F95E-F4F0-4BE5-98FE-66A4338300E1}"/>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1">
                <a:extLst>
                  <a:ext uri="{FF2B5EF4-FFF2-40B4-BE49-F238E27FC236}">
                    <a16:creationId xmlns:a16="http://schemas.microsoft.com/office/drawing/2014/main" id="{26701608-D28B-4654-8690-C5B1383FECE4}"/>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2">
                <a:extLst>
                  <a:ext uri="{FF2B5EF4-FFF2-40B4-BE49-F238E27FC236}">
                    <a16:creationId xmlns:a16="http://schemas.microsoft.com/office/drawing/2014/main" id="{5D0C9194-4680-4C99-808A-D19B2933C7A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3">
                <a:extLst>
                  <a:ext uri="{FF2B5EF4-FFF2-40B4-BE49-F238E27FC236}">
                    <a16:creationId xmlns:a16="http://schemas.microsoft.com/office/drawing/2014/main" id="{1C7D02B7-DA26-4B32-99C9-52397236DD2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4">
                <a:extLst>
                  <a:ext uri="{FF2B5EF4-FFF2-40B4-BE49-F238E27FC236}">
                    <a16:creationId xmlns:a16="http://schemas.microsoft.com/office/drawing/2014/main" id="{710756F7-67C3-47DF-95F0-1CB4A4F06E11}"/>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5">
                <a:extLst>
                  <a:ext uri="{FF2B5EF4-FFF2-40B4-BE49-F238E27FC236}">
                    <a16:creationId xmlns:a16="http://schemas.microsoft.com/office/drawing/2014/main" id="{030268F7-2F34-456C-8B85-81571FBE50EA}"/>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6">
                <a:extLst>
                  <a:ext uri="{FF2B5EF4-FFF2-40B4-BE49-F238E27FC236}">
                    <a16:creationId xmlns:a16="http://schemas.microsoft.com/office/drawing/2014/main" id="{CB1F7944-9B39-4AE4-8559-5832D31213C2}"/>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7">
                <a:extLst>
                  <a:ext uri="{FF2B5EF4-FFF2-40B4-BE49-F238E27FC236}">
                    <a16:creationId xmlns:a16="http://schemas.microsoft.com/office/drawing/2014/main" id="{FB8EA182-9711-451E-953F-B95027E541F5}"/>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8">
                <a:extLst>
                  <a:ext uri="{FF2B5EF4-FFF2-40B4-BE49-F238E27FC236}">
                    <a16:creationId xmlns:a16="http://schemas.microsoft.com/office/drawing/2014/main" id="{50DEA0EE-01D7-4304-BDC2-C245987DBB00}"/>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9">
                <a:extLst>
                  <a:ext uri="{FF2B5EF4-FFF2-40B4-BE49-F238E27FC236}">
                    <a16:creationId xmlns:a16="http://schemas.microsoft.com/office/drawing/2014/main" id="{B0DC9C71-D41B-4A80-8B88-1692BA1ABCBE}"/>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40">
                <a:extLst>
                  <a:ext uri="{FF2B5EF4-FFF2-40B4-BE49-F238E27FC236}">
                    <a16:creationId xmlns:a16="http://schemas.microsoft.com/office/drawing/2014/main" id="{1ADFE766-6EBC-45A0-92D0-B1639BD514A7}"/>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1">
                <a:extLst>
                  <a:ext uri="{FF2B5EF4-FFF2-40B4-BE49-F238E27FC236}">
                    <a16:creationId xmlns:a16="http://schemas.microsoft.com/office/drawing/2014/main" id="{8CE7F51F-5767-4DDC-B68C-CB42BB637FBE}"/>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2">
                <a:extLst>
                  <a:ext uri="{FF2B5EF4-FFF2-40B4-BE49-F238E27FC236}">
                    <a16:creationId xmlns:a16="http://schemas.microsoft.com/office/drawing/2014/main" id="{99E40C21-3569-4A29-99F2-4E461BA8459C}"/>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3">
                <a:extLst>
                  <a:ext uri="{FF2B5EF4-FFF2-40B4-BE49-F238E27FC236}">
                    <a16:creationId xmlns:a16="http://schemas.microsoft.com/office/drawing/2014/main" id="{5ED7FD0F-3A06-4AF6-BD4C-45F9A23682C2}"/>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4">
                <a:extLst>
                  <a:ext uri="{FF2B5EF4-FFF2-40B4-BE49-F238E27FC236}">
                    <a16:creationId xmlns:a16="http://schemas.microsoft.com/office/drawing/2014/main" id="{C9C55822-0114-4D60-B562-92E9C6FDC332}"/>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5">
                <a:extLst>
                  <a:ext uri="{FF2B5EF4-FFF2-40B4-BE49-F238E27FC236}">
                    <a16:creationId xmlns:a16="http://schemas.microsoft.com/office/drawing/2014/main" id="{0E562EEA-40B4-4328-916B-FFD754564683}"/>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6">
                <a:extLst>
                  <a:ext uri="{FF2B5EF4-FFF2-40B4-BE49-F238E27FC236}">
                    <a16:creationId xmlns:a16="http://schemas.microsoft.com/office/drawing/2014/main" id="{F04C3603-3CCB-46C3-B402-FC0549C16137}"/>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7">
                <a:extLst>
                  <a:ext uri="{FF2B5EF4-FFF2-40B4-BE49-F238E27FC236}">
                    <a16:creationId xmlns:a16="http://schemas.microsoft.com/office/drawing/2014/main" id="{76F3BCF2-B227-4997-B41D-C90B935333CC}"/>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8">
                <a:extLst>
                  <a:ext uri="{FF2B5EF4-FFF2-40B4-BE49-F238E27FC236}">
                    <a16:creationId xmlns:a16="http://schemas.microsoft.com/office/drawing/2014/main" id="{81C159A0-FE2E-48A5-B8BA-4D0D92CD4D63}"/>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9">
                <a:extLst>
                  <a:ext uri="{FF2B5EF4-FFF2-40B4-BE49-F238E27FC236}">
                    <a16:creationId xmlns:a16="http://schemas.microsoft.com/office/drawing/2014/main" id="{922886A1-6C7C-4CCE-8253-34E190758A17}"/>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50">
                <a:extLst>
                  <a:ext uri="{FF2B5EF4-FFF2-40B4-BE49-F238E27FC236}">
                    <a16:creationId xmlns:a16="http://schemas.microsoft.com/office/drawing/2014/main" id="{8DD75A7A-7696-4CC8-87F1-E959F142EA7E}"/>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1">
                <a:extLst>
                  <a:ext uri="{FF2B5EF4-FFF2-40B4-BE49-F238E27FC236}">
                    <a16:creationId xmlns:a16="http://schemas.microsoft.com/office/drawing/2014/main" id="{46D07B79-76B1-43A3-B5ED-13FDEF527946}"/>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2">
                <a:extLst>
                  <a:ext uri="{FF2B5EF4-FFF2-40B4-BE49-F238E27FC236}">
                    <a16:creationId xmlns:a16="http://schemas.microsoft.com/office/drawing/2014/main" id="{5D5BDC36-BFD2-41B3-9D3C-538BC54371BF}"/>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3">
                <a:extLst>
                  <a:ext uri="{FF2B5EF4-FFF2-40B4-BE49-F238E27FC236}">
                    <a16:creationId xmlns:a16="http://schemas.microsoft.com/office/drawing/2014/main" id="{67224EB4-582B-476A-A4B5-A1B630CC8926}"/>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4">
                <a:extLst>
                  <a:ext uri="{FF2B5EF4-FFF2-40B4-BE49-F238E27FC236}">
                    <a16:creationId xmlns:a16="http://schemas.microsoft.com/office/drawing/2014/main" id="{683F886C-8EBD-434A-B0DB-9306284B40C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5">
                <a:extLst>
                  <a:ext uri="{FF2B5EF4-FFF2-40B4-BE49-F238E27FC236}">
                    <a16:creationId xmlns:a16="http://schemas.microsoft.com/office/drawing/2014/main" id="{80D19D1C-3008-48D7-A256-9F0A1B94F9FD}"/>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6">
                <a:extLst>
                  <a:ext uri="{FF2B5EF4-FFF2-40B4-BE49-F238E27FC236}">
                    <a16:creationId xmlns:a16="http://schemas.microsoft.com/office/drawing/2014/main" id="{B0A181EE-0682-46FC-BFF8-70DD7CA9435C}"/>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7">
                <a:extLst>
                  <a:ext uri="{FF2B5EF4-FFF2-40B4-BE49-F238E27FC236}">
                    <a16:creationId xmlns:a16="http://schemas.microsoft.com/office/drawing/2014/main" id="{D2CDCA4D-0F0D-4B0C-B66B-5D39148F9722}"/>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8">
                <a:extLst>
                  <a:ext uri="{FF2B5EF4-FFF2-40B4-BE49-F238E27FC236}">
                    <a16:creationId xmlns:a16="http://schemas.microsoft.com/office/drawing/2014/main" id="{90B64FD5-7064-4AB8-8366-E55CE5A36F35}"/>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9">
                <a:extLst>
                  <a:ext uri="{FF2B5EF4-FFF2-40B4-BE49-F238E27FC236}">
                    <a16:creationId xmlns:a16="http://schemas.microsoft.com/office/drawing/2014/main" id="{0DD280A3-4713-4AA6-91F5-504C9FC58744}"/>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60">
                <a:extLst>
                  <a:ext uri="{FF2B5EF4-FFF2-40B4-BE49-F238E27FC236}">
                    <a16:creationId xmlns:a16="http://schemas.microsoft.com/office/drawing/2014/main" id="{0CFBBAF7-043D-48F1-82CE-D336D8EF390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1">
                <a:extLst>
                  <a:ext uri="{FF2B5EF4-FFF2-40B4-BE49-F238E27FC236}">
                    <a16:creationId xmlns:a16="http://schemas.microsoft.com/office/drawing/2014/main" id="{F59317BD-489D-49AF-AE18-A9BC1A104E62}"/>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2">
                <a:extLst>
                  <a:ext uri="{FF2B5EF4-FFF2-40B4-BE49-F238E27FC236}">
                    <a16:creationId xmlns:a16="http://schemas.microsoft.com/office/drawing/2014/main" id="{817C877C-D863-4DFE-9F4F-D4B56646C793}"/>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3">
                <a:extLst>
                  <a:ext uri="{FF2B5EF4-FFF2-40B4-BE49-F238E27FC236}">
                    <a16:creationId xmlns:a16="http://schemas.microsoft.com/office/drawing/2014/main" id="{D47D5336-3BDE-4F90-84B3-8F7DB04C2F7C}"/>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4">
                <a:extLst>
                  <a:ext uri="{FF2B5EF4-FFF2-40B4-BE49-F238E27FC236}">
                    <a16:creationId xmlns:a16="http://schemas.microsoft.com/office/drawing/2014/main" id="{760B0334-DB87-49FB-B0BE-917A873AE968}"/>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5">
                <a:extLst>
                  <a:ext uri="{FF2B5EF4-FFF2-40B4-BE49-F238E27FC236}">
                    <a16:creationId xmlns:a16="http://schemas.microsoft.com/office/drawing/2014/main" id="{EE013F09-5479-4E42-989A-09750346E7AC}"/>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6">
                <a:extLst>
                  <a:ext uri="{FF2B5EF4-FFF2-40B4-BE49-F238E27FC236}">
                    <a16:creationId xmlns:a16="http://schemas.microsoft.com/office/drawing/2014/main" id="{CD8BDCBF-980D-4686-AFA3-07DE51E26667}"/>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7">
                <a:extLst>
                  <a:ext uri="{FF2B5EF4-FFF2-40B4-BE49-F238E27FC236}">
                    <a16:creationId xmlns:a16="http://schemas.microsoft.com/office/drawing/2014/main" id="{03F4CF09-E2ED-401F-99AA-5BC741CF25C5}"/>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8">
                <a:extLst>
                  <a:ext uri="{FF2B5EF4-FFF2-40B4-BE49-F238E27FC236}">
                    <a16:creationId xmlns:a16="http://schemas.microsoft.com/office/drawing/2014/main" id="{C0C05583-EB81-4B3C-A2C4-B474F9EA36C6}"/>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9">
                <a:extLst>
                  <a:ext uri="{FF2B5EF4-FFF2-40B4-BE49-F238E27FC236}">
                    <a16:creationId xmlns:a16="http://schemas.microsoft.com/office/drawing/2014/main" id="{FD4BF185-2E28-487C-AB89-78DFFCFEBBBA}"/>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70">
                <a:extLst>
                  <a:ext uri="{FF2B5EF4-FFF2-40B4-BE49-F238E27FC236}">
                    <a16:creationId xmlns:a16="http://schemas.microsoft.com/office/drawing/2014/main" id="{86CE10F9-CB01-4752-B9FC-49CB0C1950F5}"/>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1">
                <a:extLst>
                  <a:ext uri="{FF2B5EF4-FFF2-40B4-BE49-F238E27FC236}">
                    <a16:creationId xmlns:a16="http://schemas.microsoft.com/office/drawing/2014/main" id="{2CDCE47F-38FC-465D-9F7A-8A8506ED15ED}"/>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2">
                <a:extLst>
                  <a:ext uri="{FF2B5EF4-FFF2-40B4-BE49-F238E27FC236}">
                    <a16:creationId xmlns:a16="http://schemas.microsoft.com/office/drawing/2014/main" id="{1E2DC017-FB00-41D6-86CA-36D38D1C29DE}"/>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3">
                <a:extLst>
                  <a:ext uri="{FF2B5EF4-FFF2-40B4-BE49-F238E27FC236}">
                    <a16:creationId xmlns:a16="http://schemas.microsoft.com/office/drawing/2014/main" id="{BA33201B-1444-4592-AABC-10EA84B7F57D}"/>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4">
                <a:extLst>
                  <a:ext uri="{FF2B5EF4-FFF2-40B4-BE49-F238E27FC236}">
                    <a16:creationId xmlns:a16="http://schemas.microsoft.com/office/drawing/2014/main" id="{E314E508-B0CE-4F28-A961-EAE08659695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5">
                <a:extLst>
                  <a:ext uri="{FF2B5EF4-FFF2-40B4-BE49-F238E27FC236}">
                    <a16:creationId xmlns:a16="http://schemas.microsoft.com/office/drawing/2014/main" id="{A4B29ED5-8BA2-4D2A-AAAB-3E400FF3AC4D}"/>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6">
                <a:extLst>
                  <a:ext uri="{FF2B5EF4-FFF2-40B4-BE49-F238E27FC236}">
                    <a16:creationId xmlns:a16="http://schemas.microsoft.com/office/drawing/2014/main" id="{DC33E67C-A90A-451C-9A51-B403B6D6AE11}"/>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7">
                <a:extLst>
                  <a:ext uri="{FF2B5EF4-FFF2-40B4-BE49-F238E27FC236}">
                    <a16:creationId xmlns:a16="http://schemas.microsoft.com/office/drawing/2014/main" id="{2719A1DD-170B-4334-9860-0AE4FC8B173D}"/>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8">
                <a:extLst>
                  <a:ext uri="{FF2B5EF4-FFF2-40B4-BE49-F238E27FC236}">
                    <a16:creationId xmlns:a16="http://schemas.microsoft.com/office/drawing/2014/main" id="{D1A72E64-9E70-4491-AE0E-826E0F919741}"/>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9">
                <a:extLst>
                  <a:ext uri="{FF2B5EF4-FFF2-40B4-BE49-F238E27FC236}">
                    <a16:creationId xmlns:a16="http://schemas.microsoft.com/office/drawing/2014/main" id="{49C57BC2-D803-4BC9-A2B4-A5A094DA5F87}"/>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80">
                <a:extLst>
                  <a:ext uri="{FF2B5EF4-FFF2-40B4-BE49-F238E27FC236}">
                    <a16:creationId xmlns:a16="http://schemas.microsoft.com/office/drawing/2014/main" id="{05F7FF2A-3D9D-4987-83F8-B566D33C6F08}"/>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1">
                <a:extLst>
                  <a:ext uri="{FF2B5EF4-FFF2-40B4-BE49-F238E27FC236}">
                    <a16:creationId xmlns:a16="http://schemas.microsoft.com/office/drawing/2014/main" id="{71431EF2-AAD4-4BF7-9039-93751E2117F6}"/>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2">
                <a:extLst>
                  <a:ext uri="{FF2B5EF4-FFF2-40B4-BE49-F238E27FC236}">
                    <a16:creationId xmlns:a16="http://schemas.microsoft.com/office/drawing/2014/main" id="{86BED762-1236-48D9-8583-0CDD1D10DD65}"/>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3">
                <a:extLst>
                  <a:ext uri="{FF2B5EF4-FFF2-40B4-BE49-F238E27FC236}">
                    <a16:creationId xmlns:a16="http://schemas.microsoft.com/office/drawing/2014/main" id="{5D75A30E-EDCE-44D0-96AF-5E951290163B}"/>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4">
                <a:extLst>
                  <a:ext uri="{FF2B5EF4-FFF2-40B4-BE49-F238E27FC236}">
                    <a16:creationId xmlns:a16="http://schemas.microsoft.com/office/drawing/2014/main" id="{13DA0A82-395A-460D-9424-BB6C5D6D19EA}"/>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5">
                <a:extLst>
                  <a:ext uri="{FF2B5EF4-FFF2-40B4-BE49-F238E27FC236}">
                    <a16:creationId xmlns:a16="http://schemas.microsoft.com/office/drawing/2014/main" id="{0A9CCD6D-6D80-43F4-82E0-B5250FC9ADE5}"/>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6">
                <a:extLst>
                  <a:ext uri="{FF2B5EF4-FFF2-40B4-BE49-F238E27FC236}">
                    <a16:creationId xmlns:a16="http://schemas.microsoft.com/office/drawing/2014/main" id="{4AC6186D-2B97-4E4E-94DD-782779D124A3}"/>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7">
                <a:extLst>
                  <a:ext uri="{FF2B5EF4-FFF2-40B4-BE49-F238E27FC236}">
                    <a16:creationId xmlns:a16="http://schemas.microsoft.com/office/drawing/2014/main" id="{96190FB3-0CA1-4314-B968-9201200CD7C9}"/>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8">
                <a:extLst>
                  <a:ext uri="{FF2B5EF4-FFF2-40B4-BE49-F238E27FC236}">
                    <a16:creationId xmlns:a16="http://schemas.microsoft.com/office/drawing/2014/main" id="{B31CA43D-F132-45FF-864A-675717E28C7B}"/>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9">
                <a:extLst>
                  <a:ext uri="{FF2B5EF4-FFF2-40B4-BE49-F238E27FC236}">
                    <a16:creationId xmlns:a16="http://schemas.microsoft.com/office/drawing/2014/main" id="{8890E694-D8EE-4B7A-9D19-ABCDBACBD44D}"/>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90">
                <a:extLst>
                  <a:ext uri="{FF2B5EF4-FFF2-40B4-BE49-F238E27FC236}">
                    <a16:creationId xmlns:a16="http://schemas.microsoft.com/office/drawing/2014/main" id="{6E34B16F-95A0-4FF6-B6E6-1709A7808742}"/>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1">
                <a:extLst>
                  <a:ext uri="{FF2B5EF4-FFF2-40B4-BE49-F238E27FC236}">
                    <a16:creationId xmlns:a16="http://schemas.microsoft.com/office/drawing/2014/main" id="{9189DAEB-CABB-497B-B45A-70C0EDCC7088}"/>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2">
                <a:extLst>
                  <a:ext uri="{FF2B5EF4-FFF2-40B4-BE49-F238E27FC236}">
                    <a16:creationId xmlns:a16="http://schemas.microsoft.com/office/drawing/2014/main" id="{1F428E80-41FF-4F9F-84FD-1EAC5435C794}"/>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3">
                <a:extLst>
                  <a:ext uri="{FF2B5EF4-FFF2-40B4-BE49-F238E27FC236}">
                    <a16:creationId xmlns:a16="http://schemas.microsoft.com/office/drawing/2014/main" id="{D600A508-B024-439D-A435-8C3C82E62A72}"/>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4">
                <a:extLst>
                  <a:ext uri="{FF2B5EF4-FFF2-40B4-BE49-F238E27FC236}">
                    <a16:creationId xmlns:a16="http://schemas.microsoft.com/office/drawing/2014/main" id="{3C1ABEA8-3B5C-4FD2-B08A-898B0EFFFC3F}"/>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5">
                <a:extLst>
                  <a:ext uri="{FF2B5EF4-FFF2-40B4-BE49-F238E27FC236}">
                    <a16:creationId xmlns:a16="http://schemas.microsoft.com/office/drawing/2014/main" id="{FC45D7B8-CBFF-4348-A808-BF20EDF4846D}"/>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6">
                <a:extLst>
                  <a:ext uri="{FF2B5EF4-FFF2-40B4-BE49-F238E27FC236}">
                    <a16:creationId xmlns:a16="http://schemas.microsoft.com/office/drawing/2014/main" id="{619EA3FE-ECA2-4075-B68B-336054F541CC}"/>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7">
                <a:extLst>
                  <a:ext uri="{FF2B5EF4-FFF2-40B4-BE49-F238E27FC236}">
                    <a16:creationId xmlns:a16="http://schemas.microsoft.com/office/drawing/2014/main" id="{407A6F3E-B996-44FB-BDD7-416BC32C30D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8">
                <a:extLst>
                  <a:ext uri="{FF2B5EF4-FFF2-40B4-BE49-F238E27FC236}">
                    <a16:creationId xmlns:a16="http://schemas.microsoft.com/office/drawing/2014/main" id="{89C5C443-4FF6-47C9-975C-CAC9ED1A6DA6}"/>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9">
                <a:extLst>
                  <a:ext uri="{FF2B5EF4-FFF2-40B4-BE49-F238E27FC236}">
                    <a16:creationId xmlns:a16="http://schemas.microsoft.com/office/drawing/2014/main" id="{7AF81E3B-5B8B-4FA6-B9AD-5B0DD1240905}"/>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200">
                <a:extLst>
                  <a:ext uri="{FF2B5EF4-FFF2-40B4-BE49-F238E27FC236}">
                    <a16:creationId xmlns:a16="http://schemas.microsoft.com/office/drawing/2014/main" id="{BCEF2F7A-B1DC-4EE7-B200-B35DFAFE84AD}"/>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1">
                <a:extLst>
                  <a:ext uri="{FF2B5EF4-FFF2-40B4-BE49-F238E27FC236}">
                    <a16:creationId xmlns:a16="http://schemas.microsoft.com/office/drawing/2014/main" id="{D1031529-B05B-4793-8A9D-40DBD0004C0C}"/>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2">
                <a:extLst>
                  <a:ext uri="{FF2B5EF4-FFF2-40B4-BE49-F238E27FC236}">
                    <a16:creationId xmlns:a16="http://schemas.microsoft.com/office/drawing/2014/main" id="{735B3303-1743-445E-A98C-72B1E78F192F}"/>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3">
                <a:extLst>
                  <a:ext uri="{FF2B5EF4-FFF2-40B4-BE49-F238E27FC236}">
                    <a16:creationId xmlns:a16="http://schemas.microsoft.com/office/drawing/2014/main" id="{77658875-0051-491E-AA8B-38921E19B172}"/>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4">
                <a:extLst>
                  <a:ext uri="{FF2B5EF4-FFF2-40B4-BE49-F238E27FC236}">
                    <a16:creationId xmlns:a16="http://schemas.microsoft.com/office/drawing/2014/main" id="{3B175616-FCEB-474D-9A6A-A98B8327D3F0}"/>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206">
              <a:extLst>
                <a:ext uri="{FF2B5EF4-FFF2-40B4-BE49-F238E27FC236}">
                  <a16:creationId xmlns:a16="http://schemas.microsoft.com/office/drawing/2014/main" id="{DA776A13-48BC-4CAA-A923-3801572E1D1C}"/>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7">
              <a:extLst>
                <a:ext uri="{FF2B5EF4-FFF2-40B4-BE49-F238E27FC236}">
                  <a16:creationId xmlns:a16="http://schemas.microsoft.com/office/drawing/2014/main" id="{2D77AFD6-AA6F-4378-A793-80944F5BA06F}"/>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8">
              <a:extLst>
                <a:ext uri="{FF2B5EF4-FFF2-40B4-BE49-F238E27FC236}">
                  <a16:creationId xmlns:a16="http://schemas.microsoft.com/office/drawing/2014/main" id="{85307FB9-9BDF-404F-B05F-990351F9DD1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9">
              <a:extLst>
                <a:ext uri="{FF2B5EF4-FFF2-40B4-BE49-F238E27FC236}">
                  <a16:creationId xmlns:a16="http://schemas.microsoft.com/office/drawing/2014/main" id="{29C3ACE8-0839-40D1-A1B3-DF2E36EB18BF}"/>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0">
              <a:extLst>
                <a:ext uri="{FF2B5EF4-FFF2-40B4-BE49-F238E27FC236}">
                  <a16:creationId xmlns:a16="http://schemas.microsoft.com/office/drawing/2014/main" id="{77498E7E-546E-45C6-B9BA-5C20CEBD3628}"/>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1">
              <a:extLst>
                <a:ext uri="{FF2B5EF4-FFF2-40B4-BE49-F238E27FC236}">
                  <a16:creationId xmlns:a16="http://schemas.microsoft.com/office/drawing/2014/main" id="{CA696B4B-E1C4-4841-8F21-A12798A5747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2">
              <a:extLst>
                <a:ext uri="{FF2B5EF4-FFF2-40B4-BE49-F238E27FC236}">
                  <a16:creationId xmlns:a16="http://schemas.microsoft.com/office/drawing/2014/main" id="{B2701F59-E94A-4E60-9DF4-546C124056ED}"/>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3">
              <a:extLst>
                <a:ext uri="{FF2B5EF4-FFF2-40B4-BE49-F238E27FC236}">
                  <a16:creationId xmlns:a16="http://schemas.microsoft.com/office/drawing/2014/main" id="{E4EBB558-D4F3-4B18-9E22-9B5A2FF99131}"/>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4">
              <a:extLst>
                <a:ext uri="{FF2B5EF4-FFF2-40B4-BE49-F238E27FC236}">
                  <a16:creationId xmlns:a16="http://schemas.microsoft.com/office/drawing/2014/main" id="{218FDDDF-6E9E-4429-B66B-53AFD235A5D1}"/>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5">
              <a:extLst>
                <a:ext uri="{FF2B5EF4-FFF2-40B4-BE49-F238E27FC236}">
                  <a16:creationId xmlns:a16="http://schemas.microsoft.com/office/drawing/2014/main" id="{31B3EF16-7181-4B91-A01A-15A99C6729A5}"/>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6">
              <a:extLst>
                <a:ext uri="{FF2B5EF4-FFF2-40B4-BE49-F238E27FC236}">
                  <a16:creationId xmlns:a16="http://schemas.microsoft.com/office/drawing/2014/main" id="{51AA0EDA-0E98-49BD-8BC7-E0181949933F}"/>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7">
              <a:extLst>
                <a:ext uri="{FF2B5EF4-FFF2-40B4-BE49-F238E27FC236}">
                  <a16:creationId xmlns:a16="http://schemas.microsoft.com/office/drawing/2014/main" id="{4B1F368E-C7EB-4298-9B77-8098857B9134}"/>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8">
              <a:extLst>
                <a:ext uri="{FF2B5EF4-FFF2-40B4-BE49-F238E27FC236}">
                  <a16:creationId xmlns:a16="http://schemas.microsoft.com/office/drawing/2014/main" id="{F17DCB0D-AE59-471A-8A20-708B6CAD8EF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9">
              <a:extLst>
                <a:ext uri="{FF2B5EF4-FFF2-40B4-BE49-F238E27FC236}">
                  <a16:creationId xmlns:a16="http://schemas.microsoft.com/office/drawing/2014/main" id="{6EAF0239-BBC1-4518-B847-332DF484349B}"/>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20">
              <a:extLst>
                <a:ext uri="{FF2B5EF4-FFF2-40B4-BE49-F238E27FC236}">
                  <a16:creationId xmlns:a16="http://schemas.microsoft.com/office/drawing/2014/main" id="{05223AC1-7036-480E-B31F-D02B6963FBEC}"/>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1">
              <a:extLst>
                <a:ext uri="{FF2B5EF4-FFF2-40B4-BE49-F238E27FC236}">
                  <a16:creationId xmlns:a16="http://schemas.microsoft.com/office/drawing/2014/main" id="{B9F9F02A-238B-4FCE-A496-86ABF9FE5759}"/>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2">
              <a:extLst>
                <a:ext uri="{FF2B5EF4-FFF2-40B4-BE49-F238E27FC236}">
                  <a16:creationId xmlns:a16="http://schemas.microsoft.com/office/drawing/2014/main" id="{4D1DB967-573E-4BDD-8FE3-CF5C3A51557B}"/>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3">
              <a:extLst>
                <a:ext uri="{FF2B5EF4-FFF2-40B4-BE49-F238E27FC236}">
                  <a16:creationId xmlns:a16="http://schemas.microsoft.com/office/drawing/2014/main" id="{DE463C9F-9EF3-4F15-BBDC-A4D633BF8690}"/>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4">
              <a:extLst>
                <a:ext uri="{FF2B5EF4-FFF2-40B4-BE49-F238E27FC236}">
                  <a16:creationId xmlns:a16="http://schemas.microsoft.com/office/drawing/2014/main" id="{20DA6EF0-DB39-429A-8467-F846647688DB}"/>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5">
              <a:extLst>
                <a:ext uri="{FF2B5EF4-FFF2-40B4-BE49-F238E27FC236}">
                  <a16:creationId xmlns:a16="http://schemas.microsoft.com/office/drawing/2014/main" id="{603696DE-85C5-4665-ACE1-7A4ED0E0672A}"/>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6">
              <a:extLst>
                <a:ext uri="{FF2B5EF4-FFF2-40B4-BE49-F238E27FC236}">
                  <a16:creationId xmlns:a16="http://schemas.microsoft.com/office/drawing/2014/main" id="{1047FFBB-FF16-4A64-B029-91A0A27EF9CB}"/>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7">
              <a:extLst>
                <a:ext uri="{FF2B5EF4-FFF2-40B4-BE49-F238E27FC236}">
                  <a16:creationId xmlns:a16="http://schemas.microsoft.com/office/drawing/2014/main" id="{DBF9B8A5-8272-47EA-A89D-B3BF377F5E70}"/>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8">
              <a:extLst>
                <a:ext uri="{FF2B5EF4-FFF2-40B4-BE49-F238E27FC236}">
                  <a16:creationId xmlns:a16="http://schemas.microsoft.com/office/drawing/2014/main" id="{EA5AA9D7-689E-4137-AC89-0CAFD2C49C34}"/>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9">
              <a:extLst>
                <a:ext uri="{FF2B5EF4-FFF2-40B4-BE49-F238E27FC236}">
                  <a16:creationId xmlns:a16="http://schemas.microsoft.com/office/drawing/2014/main" id="{3025831A-3ABB-4212-92BE-6F1C40E2F4A3}"/>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30">
              <a:extLst>
                <a:ext uri="{FF2B5EF4-FFF2-40B4-BE49-F238E27FC236}">
                  <a16:creationId xmlns:a16="http://schemas.microsoft.com/office/drawing/2014/main" id="{3868FDC7-C69A-4DE1-AABA-7B01B0E8C8F9}"/>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1">
              <a:extLst>
                <a:ext uri="{FF2B5EF4-FFF2-40B4-BE49-F238E27FC236}">
                  <a16:creationId xmlns:a16="http://schemas.microsoft.com/office/drawing/2014/main" id="{829E4E28-1570-4C53-8A46-FEB01359835D}"/>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2">
              <a:extLst>
                <a:ext uri="{FF2B5EF4-FFF2-40B4-BE49-F238E27FC236}">
                  <a16:creationId xmlns:a16="http://schemas.microsoft.com/office/drawing/2014/main" id="{3E50CD8B-8CAE-4E30-8F18-73C111A7858F}"/>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3">
              <a:extLst>
                <a:ext uri="{FF2B5EF4-FFF2-40B4-BE49-F238E27FC236}">
                  <a16:creationId xmlns:a16="http://schemas.microsoft.com/office/drawing/2014/main" id="{DC0AA310-A9D4-4FD2-8B80-BCA5F8E987D5}"/>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4">
              <a:extLst>
                <a:ext uri="{FF2B5EF4-FFF2-40B4-BE49-F238E27FC236}">
                  <a16:creationId xmlns:a16="http://schemas.microsoft.com/office/drawing/2014/main" id="{48475598-76A7-4089-81A1-E07F5732B643}"/>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5">
              <a:extLst>
                <a:ext uri="{FF2B5EF4-FFF2-40B4-BE49-F238E27FC236}">
                  <a16:creationId xmlns:a16="http://schemas.microsoft.com/office/drawing/2014/main" id="{448DCFE9-17B6-483B-91FB-59B27AEBB821}"/>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6">
              <a:extLst>
                <a:ext uri="{FF2B5EF4-FFF2-40B4-BE49-F238E27FC236}">
                  <a16:creationId xmlns:a16="http://schemas.microsoft.com/office/drawing/2014/main" id="{A5FC8B8E-10DD-4987-8B33-3086BED9F6EB}"/>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7">
              <a:extLst>
                <a:ext uri="{FF2B5EF4-FFF2-40B4-BE49-F238E27FC236}">
                  <a16:creationId xmlns:a16="http://schemas.microsoft.com/office/drawing/2014/main" id="{E5876D55-A336-44E0-B7A4-7DEABA5142BA}"/>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8">
              <a:extLst>
                <a:ext uri="{FF2B5EF4-FFF2-40B4-BE49-F238E27FC236}">
                  <a16:creationId xmlns:a16="http://schemas.microsoft.com/office/drawing/2014/main" id="{FA61994A-D9FC-492D-BCDF-F101DED2BA98}"/>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9">
              <a:extLst>
                <a:ext uri="{FF2B5EF4-FFF2-40B4-BE49-F238E27FC236}">
                  <a16:creationId xmlns:a16="http://schemas.microsoft.com/office/drawing/2014/main" id="{473A44AC-FD56-465B-8664-E099F2FD3855}"/>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0">
              <a:extLst>
                <a:ext uri="{FF2B5EF4-FFF2-40B4-BE49-F238E27FC236}">
                  <a16:creationId xmlns:a16="http://schemas.microsoft.com/office/drawing/2014/main" id="{B7864562-2FC2-4F80-9F50-0706B74C9863}"/>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1">
              <a:extLst>
                <a:ext uri="{FF2B5EF4-FFF2-40B4-BE49-F238E27FC236}">
                  <a16:creationId xmlns:a16="http://schemas.microsoft.com/office/drawing/2014/main" id="{C6B51F14-EBFB-475D-9C34-A05B9A82EE1C}"/>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2">
              <a:extLst>
                <a:ext uri="{FF2B5EF4-FFF2-40B4-BE49-F238E27FC236}">
                  <a16:creationId xmlns:a16="http://schemas.microsoft.com/office/drawing/2014/main" id="{DCC66043-E4C8-49C8-9E19-83695EE89C41}"/>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3">
              <a:extLst>
                <a:ext uri="{FF2B5EF4-FFF2-40B4-BE49-F238E27FC236}">
                  <a16:creationId xmlns:a16="http://schemas.microsoft.com/office/drawing/2014/main" id="{7ABFF118-AC3F-4D49-8FDE-13CDBFC3C9D1}"/>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4">
              <a:extLst>
                <a:ext uri="{FF2B5EF4-FFF2-40B4-BE49-F238E27FC236}">
                  <a16:creationId xmlns:a16="http://schemas.microsoft.com/office/drawing/2014/main" id="{A3664C30-C2AA-4612-9913-4126D97B0A7F}"/>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5">
              <a:extLst>
                <a:ext uri="{FF2B5EF4-FFF2-40B4-BE49-F238E27FC236}">
                  <a16:creationId xmlns:a16="http://schemas.microsoft.com/office/drawing/2014/main" id="{F07003EB-5208-4681-8968-4863B10109F5}"/>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6">
              <a:extLst>
                <a:ext uri="{FF2B5EF4-FFF2-40B4-BE49-F238E27FC236}">
                  <a16:creationId xmlns:a16="http://schemas.microsoft.com/office/drawing/2014/main" id="{8F2F0586-3F0A-4D72-BF4C-8BDEFC2C5CA0}"/>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7">
              <a:extLst>
                <a:ext uri="{FF2B5EF4-FFF2-40B4-BE49-F238E27FC236}">
                  <a16:creationId xmlns:a16="http://schemas.microsoft.com/office/drawing/2014/main" id="{7588D492-7ED2-4007-8B14-5C1278FEA657}"/>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8">
              <a:extLst>
                <a:ext uri="{FF2B5EF4-FFF2-40B4-BE49-F238E27FC236}">
                  <a16:creationId xmlns:a16="http://schemas.microsoft.com/office/drawing/2014/main" id="{1BEA506B-55A7-4104-BD7C-F1AC443A100F}"/>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9">
              <a:extLst>
                <a:ext uri="{FF2B5EF4-FFF2-40B4-BE49-F238E27FC236}">
                  <a16:creationId xmlns:a16="http://schemas.microsoft.com/office/drawing/2014/main" id="{37BE08CB-9C1C-41F0-A1F6-EE3D20EBA413}"/>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50">
              <a:extLst>
                <a:ext uri="{FF2B5EF4-FFF2-40B4-BE49-F238E27FC236}">
                  <a16:creationId xmlns:a16="http://schemas.microsoft.com/office/drawing/2014/main" id="{B0FD020C-B5A5-4491-AF10-F0E6AB793348}"/>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1">
              <a:extLst>
                <a:ext uri="{FF2B5EF4-FFF2-40B4-BE49-F238E27FC236}">
                  <a16:creationId xmlns:a16="http://schemas.microsoft.com/office/drawing/2014/main" id="{ACEAD2C4-BF3D-41AD-9104-38694D16409D}"/>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2">
              <a:extLst>
                <a:ext uri="{FF2B5EF4-FFF2-40B4-BE49-F238E27FC236}">
                  <a16:creationId xmlns:a16="http://schemas.microsoft.com/office/drawing/2014/main" id="{93EC51B7-6BBC-4FF3-8089-99334B5567F1}"/>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3">
              <a:extLst>
                <a:ext uri="{FF2B5EF4-FFF2-40B4-BE49-F238E27FC236}">
                  <a16:creationId xmlns:a16="http://schemas.microsoft.com/office/drawing/2014/main" id="{9B025307-6578-4ED7-A85B-0DDC8E26C7B0}"/>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4">
              <a:extLst>
                <a:ext uri="{FF2B5EF4-FFF2-40B4-BE49-F238E27FC236}">
                  <a16:creationId xmlns:a16="http://schemas.microsoft.com/office/drawing/2014/main" id="{59D0C5C8-84DC-41E1-864E-D248E0F26358}"/>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5">
              <a:extLst>
                <a:ext uri="{FF2B5EF4-FFF2-40B4-BE49-F238E27FC236}">
                  <a16:creationId xmlns:a16="http://schemas.microsoft.com/office/drawing/2014/main" id="{99A90DAF-6644-40B4-98EF-B76124B051EE}"/>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6">
              <a:extLst>
                <a:ext uri="{FF2B5EF4-FFF2-40B4-BE49-F238E27FC236}">
                  <a16:creationId xmlns:a16="http://schemas.microsoft.com/office/drawing/2014/main" id="{C12832FE-E7DB-4DB1-BA83-1A08F952416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7">
              <a:extLst>
                <a:ext uri="{FF2B5EF4-FFF2-40B4-BE49-F238E27FC236}">
                  <a16:creationId xmlns:a16="http://schemas.microsoft.com/office/drawing/2014/main" id="{9840123A-33F7-4A6D-8C3E-F967CEE7893D}"/>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8">
              <a:extLst>
                <a:ext uri="{FF2B5EF4-FFF2-40B4-BE49-F238E27FC236}">
                  <a16:creationId xmlns:a16="http://schemas.microsoft.com/office/drawing/2014/main" id="{7F991889-D105-4013-8C6A-593B988A4599}"/>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9">
              <a:extLst>
                <a:ext uri="{FF2B5EF4-FFF2-40B4-BE49-F238E27FC236}">
                  <a16:creationId xmlns:a16="http://schemas.microsoft.com/office/drawing/2014/main" id="{B823DC60-2CEC-4D32-B8A3-A070D8B4F922}"/>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60">
              <a:extLst>
                <a:ext uri="{FF2B5EF4-FFF2-40B4-BE49-F238E27FC236}">
                  <a16:creationId xmlns:a16="http://schemas.microsoft.com/office/drawing/2014/main" id="{D9F30631-3A4E-48BB-B0EE-E7EF2DC965F5}"/>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1">
              <a:extLst>
                <a:ext uri="{FF2B5EF4-FFF2-40B4-BE49-F238E27FC236}">
                  <a16:creationId xmlns:a16="http://schemas.microsoft.com/office/drawing/2014/main" id="{09C3D8D1-C22E-4BC1-80AB-567FDE10A620}"/>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2">
              <a:extLst>
                <a:ext uri="{FF2B5EF4-FFF2-40B4-BE49-F238E27FC236}">
                  <a16:creationId xmlns:a16="http://schemas.microsoft.com/office/drawing/2014/main" id="{131F39FF-1032-4546-BE5A-A6186CD49425}"/>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3">
              <a:extLst>
                <a:ext uri="{FF2B5EF4-FFF2-40B4-BE49-F238E27FC236}">
                  <a16:creationId xmlns:a16="http://schemas.microsoft.com/office/drawing/2014/main" id="{9E5BF464-6367-44B9-8E85-702A3B99544B}"/>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4">
              <a:extLst>
                <a:ext uri="{FF2B5EF4-FFF2-40B4-BE49-F238E27FC236}">
                  <a16:creationId xmlns:a16="http://schemas.microsoft.com/office/drawing/2014/main" id="{1763C26E-C32C-4CF2-B6EA-02F297511ADD}"/>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5">
              <a:extLst>
                <a:ext uri="{FF2B5EF4-FFF2-40B4-BE49-F238E27FC236}">
                  <a16:creationId xmlns:a16="http://schemas.microsoft.com/office/drawing/2014/main" id="{C9A732CB-002A-4223-A96C-6979B2C09C18}"/>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6">
              <a:extLst>
                <a:ext uri="{FF2B5EF4-FFF2-40B4-BE49-F238E27FC236}">
                  <a16:creationId xmlns:a16="http://schemas.microsoft.com/office/drawing/2014/main" id="{1489E6F4-0313-4A33-86BD-B6D44B576A57}"/>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7">
              <a:extLst>
                <a:ext uri="{FF2B5EF4-FFF2-40B4-BE49-F238E27FC236}">
                  <a16:creationId xmlns:a16="http://schemas.microsoft.com/office/drawing/2014/main" id="{3B4EAD0A-08E2-4C96-A68A-1FD261F28E30}"/>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8">
              <a:extLst>
                <a:ext uri="{FF2B5EF4-FFF2-40B4-BE49-F238E27FC236}">
                  <a16:creationId xmlns:a16="http://schemas.microsoft.com/office/drawing/2014/main" id="{BE032696-7D94-45D1-A846-33A34ADD3A9E}"/>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9">
              <a:extLst>
                <a:ext uri="{FF2B5EF4-FFF2-40B4-BE49-F238E27FC236}">
                  <a16:creationId xmlns:a16="http://schemas.microsoft.com/office/drawing/2014/main" id="{2072B0DB-431B-4FF5-8A75-0039DC3D0BC5}"/>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70">
              <a:extLst>
                <a:ext uri="{FF2B5EF4-FFF2-40B4-BE49-F238E27FC236}">
                  <a16:creationId xmlns:a16="http://schemas.microsoft.com/office/drawing/2014/main" id="{7698EF44-6425-4CA6-846F-DDBD77C133C4}"/>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1">
              <a:extLst>
                <a:ext uri="{FF2B5EF4-FFF2-40B4-BE49-F238E27FC236}">
                  <a16:creationId xmlns:a16="http://schemas.microsoft.com/office/drawing/2014/main" id="{491FF2E6-4771-4E3A-9698-37A747587364}"/>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2">
              <a:extLst>
                <a:ext uri="{FF2B5EF4-FFF2-40B4-BE49-F238E27FC236}">
                  <a16:creationId xmlns:a16="http://schemas.microsoft.com/office/drawing/2014/main" id="{54407076-3B72-4870-889D-E62A7FBCB37F}"/>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3">
              <a:extLst>
                <a:ext uri="{FF2B5EF4-FFF2-40B4-BE49-F238E27FC236}">
                  <a16:creationId xmlns:a16="http://schemas.microsoft.com/office/drawing/2014/main" id="{FB78CE3F-BE8C-4D9F-A028-204A3EC5FA39}"/>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4">
              <a:extLst>
                <a:ext uri="{FF2B5EF4-FFF2-40B4-BE49-F238E27FC236}">
                  <a16:creationId xmlns:a16="http://schemas.microsoft.com/office/drawing/2014/main" id="{C4C1F3CA-D67D-43E2-8BC2-7672E24AD3A5}"/>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5">
              <a:extLst>
                <a:ext uri="{FF2B5EF4-FFF2-40B4-BE49-F238E27FC236}">
                  <a16:creationId xmlns:a16="http://schemas.microsoft.com/office/drawing/2014/main" id="{528BBB8F-DFF2-4EFE-BFE6-FA640516E38E}"/>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6">
              <a:extLst>
                <a:ext uri="{FF2B5EF4-FFF2-40B4-BE49-F238E27FC236}">
                  <a16:creationId xmlns:a16="http://schemas.microsoft.com/office/drawing/2014/main" id="{CBD2AFE2-425C-4042-9963-0DC57980DA3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7">
              <a:extLst>
                <a:ext uri="{FF2B5EF4-FFF2-40B4-BE49-F238E27FC236}">
                  <a16:creationId xmlns:a16="http://schemas.microsoft.com/office/drawing/2014/main" id="{1504AD76-F68B-41DB-8F1B-A5B19EF7F198}"/>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8">
              <a:extLst>
                <a:ext uri="{FF2B5EF4-FFF2-40B4-BE49-F238E27FC236}">
                  <a16:creationId xmlns:a16="http://schemas.microsoft.com/office/drawing/2014/main" id="{E8F5EBDE-2C7B-4A12-BFDC-1A6C52531C5F}"/>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9">
              <a:extLst>
                <a:ext uri="{FF2B5EF4-FFF2-40B4-BE49-F238E27FC236}">
                  <a16:creationId xmlns:a16="http://schemas.microsoft.com/office/drawing/2014/main" id="{04F7ACD1-0D71-40F8-BD4F-7AE26372BA0C}"/>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80">
              <a:extLst>
                <a:ext uri="{FF2B5EF4-FFF2-40B4-BE49-F238E27FC236}">
                  <a16:creationId xmlns:a16="http://schemas.microsoft.com/office/drawing/2014/main" id="{3DB00D8F-0CDD-49E3-8684-70C3AC64F9BF}"/>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1">
              <a:extLst>
                <a:ext uri="{FF2B5EF4-FFF2-40B4-BE49-F238E27FC236}">
                  <a16:creationId xmlns:a16="http://schemas.microsoft.com/office/drawing/2014/main" id="{27AE7F35-3C9D-4A88-831E-419F317C987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2">
              <a:extLst>
                <a:ext uri="{FF2B5EF4-FFF2-40B4-BE49-F238E27FC236}">
                  <a16:creationId xmlns:a16="http://schemas.microsoft.com/office/drawing/2014/main" id="{5989A34B-C156-45A0-8E78-C9F3DA21AFDC}"/>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3">
              <a:extLst>
                <a:ext uri="{FF2B5EF4-FFF2-40B4-BE49-F238E27FC236}">
                  <a16:creationId xmlns:a16="http://schemas.microsoft.com/office/drawing/2014/main" id="{B3D5C21F-33FE-4A08-8D3C-8724B8431A33}"/>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4">
              <a:extLst>
                <a:ext uri="{FF2B5EF4-FFF2-40B4-BE49-F238E27FC236}">
                  <a16:creationId xmlns:a16="http://schemas.microsoft.com/office/drawing/2014/main" id="{F408A1BE-FE79-48DF-A5F3-8937DB238660}"/>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5">
              <a:extLst>
                <a:ext uri="{FF2B5EF4-FFF2-40B4-BE49-F238E27FC236}">
                  <a16:creationId xmlns:a16="http://schemas.microsoft.com/office/drawing/2014/main" id="{F403099D-EC73-41AD-8549-CCAE924B4901}"/>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6">
              <a:extLst>
                <a:ext uri="{FF2B5EF4-FFF2-40B4-BE49-F238E27FC236}">
                  <a16:creationId xmlns:a16="http://schemas.microsoft.com/office/drawing/2014/main" id="{317D59D3-10FF-4095-88D1-D0C5011EDBE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7">
              <a:extLst>
                <a:ext uri="{FF2B5EF4-FFF2-40B4-BE49-F238E27FC236}">
                  <a16:creationId xmlns:a16="http://schemas.microsoft.com/office/drawing/2014/main" id="{B7488022-15FD-43C1-A7D2-361FF0AB507B}"/>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8">
              <a:extLst>
                <a:ext uri="{FF2B5EF4-FFF2-40B4-BE49-F238E27FC236}">
                  <a16:creationId xmlns:a16="http://schemas.microsoft.com/office/drawing/2014/main" id="{DDF2BCCB-B131-4959-971F-D92A9F5A63B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9">
              <a:extLst>
                <a:ext uri="{FF2B5EF4-FFF2-40B4-BE49-F238E27FC236}">
                  <a16:creationId xmlns:a16="http://schemas.microsoft.com/office/drawing/2014/main" id="{40BF592D-B3BE-47F4-9ACF-3D5561DE43D7}"/>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0">
              <a:extLst>
                <a:ext uri="{FF2B5EF4-FFF2-40B4-BE49-F238E27FC236}">
                  <a16:creationId xmlns:a16="http://schemas.microsoft.com/office/drawing/2014/main" id="{29745BCC-F23E-40C6-9B3F-F6AB117F9148}"/>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1">
              <a:extLst>
                <a:ext uri="{FF2B5EF4-FFF2-40B4-BE49-F238E27FC236}">
                  <a16:creationId xmlns:a16="http://schemas.microsoft.com/office/drawing/2014/main" id="{B58FAEBE-DF6B-4452-B287-8411CB8F490F}"/>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2">
              <a:extLst>
                <a:ext uri="{FF2B5EF4-FFF2-40B4-BE49-F238E27FC236}">
                  <a16:creationId xmlns:a16="http://schemas.microsoft.com/office/drawing/2014/main" id="{AE52DC58-07FD-41D1-BA1C-901E5D6DC5E6}"/>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3">
              <a:extLst>
                <a:ext uri="{FF2B5EF4-FFF2-40B4-BE49-F238E27FC236}">
                  <a16:creationId xmlns:a16="http://schemas.microsoft.com/office/drawing/2014/main" id="{AEB4F28D-465A-42C9-81F6-82470991A48A}"/>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4">
              <a:extLst>
                <a:ext uri="{FF2B5EF4-FFF2-40B4-BE49-F238E27FC236}">
                  <a16:creationId xmlns:a16="http://schemas.microsoft.com/office/drawing/2014/main" id="{DA2EF04D-49A2-4DBD-9492-00BB4DDE4518}"/>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5">
              <a:extLst>
                <a:ext uri="{FF2B5EF4-FFF2-40B4-BE49-F238E27FC236}">
                  <a16:creationId xmlns:a16="http://schemas.microsoft.com/office/drawing/2014/main" id="{6A4799C1-8D3B-4444-BA67-B99936C4FBA7}"/>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6">
              <a:extLst>
                <a:ext uri="{FF2B5EF4-FFF2-40B4-BE49-F238E27FC236}">
                  <a16:creationId xmlns:a16="http://schemas.microsoft.com/office/drawing/2014/main" id="{AEA8EE0D-CF16-4167-BB4F-C5060444EADA}"/>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7">
              <a:extLst>
                <a:ext uri="{FF2B5EF4-FFF2-40B4-BE49-F238E27FC236}">
                  <a16:creationId xmlns:a16="http://schemas.microsoft.com/office/drawing/2014/main" id="{9A8EC69E-8D47-48D3-859A-CDE9D89F2047}"/>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8">
              <a:extLst>
                <a:ext uri="{FF2B5EF4-FFF2-40B4-BE49-F238E27FC236}">
                  <a16:creationId xmlns:a16="http://schemas.microsoft.com/office/drawing/2014/main" id="{F5B1A3F9-7557-4A27-A22D-7D1A7390CEB2}"/>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9">
              <a:extLst>
                <a:ext uri="{FF2B5EF4-FFF2-40B4-BE49-F238E27FC236}">
                  <a16:creationId xmlns:a16="http://schemas.microsoft.com/office/drawing/2014/main" id="{66B2B12E-8A7F-4784-B857-53495185DFA7}"/>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00">
              <a:extLst>
                <a:ext uri="{FF2B5EF4-FFF2-40B4-BE49-F238E27FC236}">
                  <a16:creationId xmlns:a16="http://schemas.microsoft.com/office/drawing/2014/main" id="{50404DAB-CDAD-4470-AF12-D0DE4A39B639}"/>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1">
              <a:extLst>
                <a:ext uri="{FF2B5EF4-FFF2-40B4-BE49-F238E27FC236}">
                  <a16:creationId xmlns:a16="http://schemas.microsoft.com/office/drawing/2014/main" id="{1AE2EB5D-F747-40A8-9223-5C81532A230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2">
              <a:extLst>
                <a:ext uri="{FF2B5EF4-FFF2-40B4-BE49-F238E27FC236}">
                  <a16:creationId xmlns:a16="http://schemas.microsoft.com/office/drawing/2014/main" id="{5701E320-C8A4-494D-AA70-774D6CB6A052}"/>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3">
              <a:extLst>
                <a:ext uri="{FF2B5EF4-FFF2-40B4-BE49-F238E27FC236}">
                  <a16:creationId xmlns:a16="http://schemas.microsoft.com/office/drawing/2014/main" id="{7BD927AA-A2C5-46F9-B779-CDCDDB018156}"/>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4">
              <a:extLst>
                <a:ext uri="{FF2B5EF4-FFF2-40B4-BE49-F238E27FC236}">
                  <a16:creationId xmlns:a16="http://schemas.microsoft.com/office/drawing/2014/main" id="{9AC0A2BA-CEAE-4FB9-BDA5-642165826996}"/>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5">
              <a:extLst>
                <a:ext uri="{FF2B5EF4-FFF2-40B4-BE49-F238E27FC236}">
                  <a16:creationId xmlns:a16="http://schemas.microsoft.com/office/drawing/2014/main" id="{BAFB15D6-9B04-4ED3-AEDB-6D5BF645EE3E}"/>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a:gsLst>
            <a:gs pos="0">
              <a:srgbClr val="1C3193"/>
            </a:gs>
            <a:gs pos="100000">
              <a:srgbClr val="10132F"/>
            </a:gs>
          </a:gsLst>
          <a:lin ang="18900000" scaled="0"/>
        </a:gradFill>
        <a:effectLst/>
      </p:bgPr>
    </p:bg>
    <p:spTree>
      <p:nvGrpSpPr>
        <p:cNvPr id="1" name=""/>
        <p:cNvGrpSpPr/>
        <p:nvPr/>
      </p:nvGrpSpPr>
      <p:grpSpPr>
        <a:xfrm>
          <a:off x="0" y="0"/>
          <a:ext cx="0" cy="0"/>
          <a:chOff x="0" y="0"/>
          <a:chExt cx="0" cy="0"/>
        </a:xfrm>
      </p:grpSpPr>
      <p:pic>
        <p:nvPicPr>
          <p:cNvPr id="8" name="图片 7" descr="logo-04">
            <a:extLst>
              <a:ext uri="{FF2B5EF4-FFF2-40B4-BE49-F238E27FC236}">
                <a16:creationId xmlns:a16="http://schemas.microsoft.com/office/drawing/2014/main" id="{4163388E-C10D-49F7-8107-CFAE07AB2A58}"/>
              </a:ext>
            </a:extLst>
          </p:cNvPr>
          <p:cNvPicPr>
            <a:picLocks noChangeAspect="1"/>
          </p:cNvPicPr>
          <p:nvPr userDrawn="1"/>
        </p:nvPicPr>
        <p:blipFill>
          <a:blip r:embed="rId2"/>
          <a:stretch>
            <a:fillRect/>
          </a:stretch>
        </p:blipFill>
        <p:spPr>
          <a:xfrm>
            <a:off x="-268605" y="-464820"/>
            <a:ext cx="3293110" cy="2175510"/>
          </a:xfrm>
          <a:prstGeom prst="rect">
            <a:avLst/>
          </a:prstGeom>
        </p:spPr>
      </p:pic>
    </p:spTree>
    <p:extLst>
      <p:ext uri="{BB962C8B-B14F-4D97-AF65-F5344CB8AC3E}">
        <p14:creationId xmlns:p14="http://schemas.microsoft.com/office/powerpoint/2010/main" val="380918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2023/5/13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2023/5/13</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2023/5/13</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2023/5/13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2023/5/13</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2023/5/13</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slideLayout" Target="../slideLayouts/slideLayout12.xml"/><Relationship Id="rId1" Type="http://schemas.openxmlformats.org/officeDocument/2006/relationships/tags" Target="../tags/tag56.xml"/><Relationship Id="rId6" Type="http://schemas.openxmlformats.org/officeDocument/2006/relationships/image" Target="../media/image6.png"/><Relationship Id="rId11" Type="http://schemas.openxmlformats.org/officeDocument/2006/relationships/image" Target="../media/image9.sv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5.png"/><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8.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0.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3.xml"/><Relationship Id="rId5" Type="http://schemas.openxmlformats.org/officeDocument/2006/relationships/image" Target="../media/image12.jpe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4.xml"/><Relationship Id="rId6" Type="http://schemas.openxmlformats.org/officeDocument/2006/relationships/image" Target="../media/image14.png"/><Relationship Id="rId5" Type="http://schemas.openxmlformats.org/officeDocument/2006/relationships/image" Target="../media/image12.jpe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5.xml"/><Relationship Id="rId6" Type="http://schemas.openxmlformats.org/officeDocument/2006/relationships/image" Target="../media/image15.png"/><Relationship Id="rId5" Type="http://schemas.openxmlformats.org/officeDocument/2006/relationships/image" Target="../media/image12.jpe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78.xml"/><Relationship Id="rId7" Type="http://schemas.openxmlformats.org/officeDocument/2006/relationships/image" Target="../media/image11.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0.png"/><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9.xml"/><Relationship Id="rId7" Type="http://schemas.openxmlformats.org/officeDocument/2006/relationships/image" Target="../media/image11.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0.pn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9.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0.xml"/><Relationship Id="rId5" Type="http://schemas.openxmlformats.org/officeDocument/2006/relationships/image" Target="../media/image16.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3.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4.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5.xml"/><Relationship Id="rId5" Type="http://schemas.openxmlformats.org/officeDocument/2006/relationships/image" Target="../media/image17.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6.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8.xml"/><Relationship Id="rId5" Type="http://schemas.openxmlformats.org/officeDocument/2006/relationships/image" Target="../media/image20.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0.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9.xml"/><Relationship Id="rId5" Type="http://schemas.openxmlformats.org/officeDocument/2006/relationships/image" Target="../media/image21.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92.xml"/><Relationship Id="rId7" Type="http://schemas.openxmlformats.org/officeDocument/2006/relationships/image" Target="../media/image11.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10.png"/><Relationship Id="rId5" Type="http://schemas.openxmlformats.org/officeDocument/2006/relationships/notesSlide" Target="../notesSlides/notesSlide3.xml"/><Relationship Id="rId4"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3.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4.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5.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6.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7.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9.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0.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1.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4.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5.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6.xml"/><Relationship Id="rId5" Type="http://schemas.openxmlformats.org/officeDocument/2006/relationships/image" Target="../media/image27.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7.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8.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9.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0.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1.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14.xml"/><Relationship Id="rId7" Type="http://schemas.openxmlformats.org/officeDocument/2006/relationships/image" Target="../media/image11.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10.png"/><Relationship Id="rId5" Type="http://schemas.openxmlformats.org/officeDocument/2006/relationships/notesSlide" Target="../notesSlides/notesSlide4.xml"/><Relationship Id="rId4"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5.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6.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7.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8.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9.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0.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1.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3.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4.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5.xml"/><Relationship Id="rId5" Type="http://schemas.openxmlformats.org/officeDocument/2006/relationships/image" Target="../media/image28.emf"/><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6.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7.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8.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9.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0.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1.xml"/><Relationship Id="rId5" Type="http://schemas.openxmlformats.org/officeDocument/2006/relationships/image" Target="../media/image29.emf"/><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4.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3.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4.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5.xml"/><Relationship Id="rId5" Type="http://schemas.openxmlformats.org/officeDocument/2006/relationships/image" Target="../media/image30.pn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6.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7C3885D1-EF4C-465A-961A-15C36A8234FB}"/>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28" name="Group 205">
              <a:extLst>
                <a:ext uri="{FF2B5EF4-FFF2-40B4-BE49-F238E27FC236}">
                  <a16:creationId xmlns:a16="http://schemas.microsoft.com/office/drawing/2014/main" id="{A6DA105B-023D-4138-A8C2-AEDCB697A8FC}"/>
                </a:ext>
              </a:extLst>
            </p:cNvPr>
            <p:cNvGrpSpPr>
              <a:grpSpLocks/>
            </p:cNvGrpSpPr>
            <p:nvPr userDrawn="1"/>
          </p:nvGrpSpPr>
          <p:grpSpPr bwMode="auto">
            <a:xfrm>
              <a:off x="4810125" y="4400550"/>
              <a:ext cx="4105275" cy="433388"/>
              <a:chOff x="3030" y="2772"/>
              <a:chExt cx="2586" cy="273"/>
            </a:xfrm>
            <a:grpFill/>
          </p:grpSpPr>
          <p:sp>
            <p:nvSpPr>
              <p:cNvPr id="129" name="Line 5">
                <a:extLst>
                  <a:ext uri="{FF2B5EF4-FFF2-40B4-BE49-F238E27FC236}">
                    <a16:creationId xmlns:a16="http://schemas.microsoft.com/office/drawing/2014/main" id="{2A88FF0E-9E61-4B2D-A7E9-253390B7A1F9}"/>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6">
                <a:extLst>
                  <a:ext uri="{FF2B5EF4-FFF2-40B4-BE49-F238E27FC236}">
                    <a16:creationId xmlns:a16="http://schemas.microsoft.com/office/drawing/2014/main" id="{98AF194A-1AE4-4CC9-9DDF-DF2A3079DDD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
                <a:extLst>
                  <a:ext uri="{FF2B5EF4-FFF2-40B4-BE49-F238E27FC236}">
                    <a16:creationId xmlns:a16="http://schemas.microsoft.com/office/drawing/2014/main" id="{FC495C51-F486-4936-956B-313FB6C2AB17}"/>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8">
                <a:extLst>
                  <a:ext uri="{FF2B5EF4-FFF2-40B4-BE49-F238E27FC236}">
                    <a16:creationId xmlns:a16="http://schemas.microsoft.com/office/drawing/2014/main" id="{E7B9DF5A-5BDD-4E2A-8646-DA29B9948D69}"/>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9">
                <a:extLst>
                  <a:ext uri="{FF2B5EF4-FFF2-40B4-BE49-F238E27FC236}">
                    <a16:creationId xmlns:a16="http://schemas.microsoft.com/office/drawing/2014/main" id="{F55505B3-7073-455F-B42D-0D7370C8ABF4}"/>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
                <a:extLst>
                  <a:ext uri="{FF2B5EF4-FFF2-40B4-BE49-F238E27FC236}">
                    <a16:creationId xmlns:a16="http://schemas.microsoft.com/office/drawing/2014/main" id="{FBA167AF-E2ED-47B7-813E-1493B819B93E}"/>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1">
                <a:extLst>
                  <a:ext uri="{FF2B5EF4-FFF2-40B4-BE49-F238E27FC236}">
                    <a16:creationId xmlns:a16="http://schemas.microsoft.com/office/drawing/2014/main" id="{868FB13B-B1A9-4987-9AB8-D6B2178B5078}"/>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
                <a:extLst>
                  <a:ext uri="{FF2B5EF4-FFF2-40B4-BE49-F238E27FC236}">
                    <a16:creationId xmlns:a16="http://schemas.microsoft.com/office/drawing/2014/main" id="{6CB63659-5276-4E8C-9137-4B6FCBF72E7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
                <a:extLst>
                  <a:ext uri="{FF2B5EF4-FFF2-40B4-BE49-F238E27FC236}">
                    <a16:creationId xmlns:a16="http://schemas.microsoft.com/office/drawing/2014/main" id="{55B0A88F-CF28-496A-946D-C5553354B8A8}"/>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4">
                <a:extLst>
                  <a:ext uri="{FF2B5EF4-FFF2-40B4-BE49-F238E27FC236}">
                    <a16:creationId xmlns:a16="http://schemas.microsoft.com/office/drawing/2014/main" id="{38542B31-82E6-463D-B4F3-630AFB483B6C}"/>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5">
                <a:extLst>
                  <a:ext uri="{FF2B5EF4-FFF2-40B4-BE49-F238E27FC236}">
                    <a16:creationId xmlns:a16="http://schemas.microsoft.com/office/drawing/2014/main" id="{A9652B9E-5D08-4BF7-A19B-34238786D80D}"/>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6">
                <a:extLst>
                  <a:ext uri="{FF2B5EF4-FFF2-40B4-BE49-F238E27FC236}">
                    <a16:creationId xmlns:a16="http://schemas.microsoft.com/office/drawing/2014/main" id="{BD884A2D-84A9-45FA-8A89-EAA73868D0E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7">
                <a:extLst>
                  <a:ext uri="{FF2B5EF4-FFF2-40B4-BE49-F238E27FC236}">
                    <a16:creationId xmlns:a16="http://schemas.microsoft.com/office/drawing/2014/main" id="{299683C2-5BDE-461C-88FE-E58055B8DF50}"/>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8">
                <a:extLst>
                  <a:ext uri="{FF2B5EF4-FFF2-40B4-BE49-F238E27FC236}">
                    <a16:creationId xmlns:a16="http://schemas.microsoft.com/office/drawing/2014/main" id="{DB6D5047-9DA0-4122-934A-A54D92BEB169}"/>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9">
                <a:extLst>
                  <a:ext uri="{FF2B5EF4-FFF2-40B4-BE49-F238E27FC236}">
                    <a16:creationId xmlns:a16="http://schemas.microsoft.com/office/drawing/2014/main" id="{1AB74860-A056-4B0B-B93E-DF508B802EE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0">
                <a:extLst>
                  <a:ext uri="{FF2B5EF4-FFF2-40B4-BE49-F238E27FC236}">
                    <a16:creationId xmlns:a16="http://schemas.microsoft.com/office/drawing/2014/main" id="{B42247B6-A483-4C84-B5DF-5E580F62D441}"/>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1">
                <a:extLst>
                  <a:ext uri="{FF2B5EF4-FFF2-40B4-BE49-F238E27FC236}">
                    <a16:creationId xmlns:a16="http://schemas.microsoft.com/office/drawing/2014/main" id="{EE9479D1-1BDC-41AD-AFC5-DEB85DAF06A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22">
                <a:extLst>
                  <a:ext uri="{FF2B5EF4-FFF2-40B4-BE49-F238E27FC236}">
                    <a16:creationId xmlns:a16="http://schemas.microsoft.com/office/drawing/2014/main" id="{1BB6C53C-EEB7-40E8-ABF6-D0C0A497C0D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23">
                <a:extLst>
                  <a:ext uri="{FF2B5EF4-FFF2-40B4-BE49-F238E27FC236}">
                    <a16:creationId xmlns:a16="http://schemas.microsoft.com/office/drawing/2014/main" id="{AC8966E0-EC52-4E1C-96D2-1D55B04B282A}"/>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24">
                <a:extLst>
                  <a:ext uri="{FF2B5EF4-FFF2-40B4-BE49-F238E27FC236}">
                    <a16:creationId xmlns:a16="http://schemas.microsoft.com/office/drawing/2014/main" id="{41688A79-30E0-4FDB-8A63-C960E75FD065}"/>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25">
                <a:extLst>
                  <a:ext uri="{FF2B5EF4-FFF2-40B4-BE49-F238E27FC236}">
                    <a16:creationId xmlns:a16="http://schemas.microsoft.com/office/drawing/2014/main" id="{55C79CBE-E77E-4F05-8B27-CCB12ABCF917}"/>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26">
                <a:extLst>
                  <a:ext uri="{FF2B5EF4-FFF2-40B4-BE49-F238E27FC236}">
                    <a16:creationId xmlns:a16="http://schemas.microsoft.com/office/drawing/2014/main" id="{B8945A27-0829-4D21-9E41-63740E91C2D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27">
                <a:extLst>
                  <a:ext uri="{FF2B5EF4-FFF2-40B4-BE49-F238E27FC236}">
                    <a16:creationId xmlns:a16="http://schemas.microsoft.com/office/drawing/2014/main" id="{205D03AB-5095-4833-B323-67A35E90CB12}"/>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28">
                <a:extLst>
                  <a:ext uri="{FF2B5EF4-FFF2-40B4-BE49-F238E27FC236}">
                    <a16:creationId xmlns:a16="http://schemas.microsoft.com/office/drawing/2014/main" id="{C46E1432-8C44-4761-9352-6EF3DA1E3DEA}"/>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9">
                <a:extLst>
                  <a:ext uri="{FF2B5EF4-FFF2-40B4-BE49-F238E27FC236}">
                    <a16:creationId xmlns:a16="http://schemas.microsoft.com/office/drawing/2014/main" id="{C645DE9D-B732-444E-AB49-CBEB3DCE165A}"/>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30">
                <a:extLst>
                  <a:ext uri="{FF2B5EF4-FFF2-40B4-BE49-F238E27FC236}">
                    <a16:creationId xmlns:a16="http://schemas.microsoft.com/office/drawing/2014/main" id="{F01FBB10-61C1-4A6F-886F-C6163A39F64D}"/>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31">
                <a:extLst>
                  <a:ext uri="{FF2B5EF4-FFF2-40B4-BE49-F238E27FC236}">
                    <a16:creationId xmlns:a16="http://schemas.microsoft.com/office/drawing/2014/main" id="{C2589507-5C7E-4030-915F-837AF6A56A7B}"/>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2">
                <a:extLst>
                  <a:ext uri="{FF2B5EF4-FFF2-40B4-BE49-F238E27FC236}">
                    <a16:creationId xmlns:a16="http://schemas.microsoft.com/office/drawing/2014/main" id="{126433F8-2887-41F2-8B3E-A4A5B751A047}"/>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33">
                <a:extLst>
                  <a:ext uri="{FF2B5EF4-FFF2-40B4-BE49-F238E27FC236}">
                    <a16:creationId xmlns:a16="http://schemas.microsoft.com/office/drawing/2014/main" id="{2C293BC6-F9BE-4BA4-80C6-22E0E0E10826}"/>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4">
                <a:extLst>
                  <a:ext uri="{FF2B5EF4-FFF2-40B4-BE49-F238E27FC236}">
                    <a16:creationId xmlns:a16="http://schemas.microsoft.com/office/drawing/2014/main" id="{F5DB86C5-BC99-416C-BB59-AEC14D6D8B59}"/>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35">
                <a:extLst>
                  <a:ext uri="{FF2B5EF4-FFF2-40B4-BE49-F238E27FC236}">
                    <a16:creationId xmlns:a16="http://schemas.microsoft.com/office/drawing/2014/main" id="{3D952311-645F-4D2C-AF2C-A38F6A42CD41}"/>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6">
                <a:extLst>
                  <a:ext uri="{FF2B5EF4-FFF2-40B4-BE49-F238E27FC236}">
                    <a16:creationId xmlns:a16="http://schemas.microsoft.com/office/drawing/2014/main" id="{69CE1ABC-CB2A-4918-AB0E-0058DBE39CD2}"/>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37">
                <a:extLst>
                  <a:ext uri="{FF2B5EF4-FFF2-40B4-BE49-F238E27FC236}">
                    <a16:creationId xmlns:a16="http://schemas.microsoft.com/office/drawing/2014/main" id="{5D069539-9563-43E5-9E5F-A2A3602A3D01}"/>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38">
                <a:extLst>
                  <a:ext uri="{FF2B5EF4-FFF2-40B4-BE49-F238E27FC236}">
                    <a16:creationId xmlns:a16="http://schemas.microsoft.com/office/drawing/2014/main" id="{842E609E-68E7-4628-A9C0-631B504CB1B0}"/>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9">
                <a:extLst>
                  <a:ext uri="{FF2B5EF4-FFF2-40B4-BE49-F238E27FC236}">
                    <a16:creationId xmlns:a16="http://schemas.microsoft.com/office/drawing/2014/main" id="{3AA8F14A-1CFF-4BFC-A077-5E1EA95FFA93}"/>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0">
                <a:extLst>
                  <a:ext uri="{FF2B5EF4-FFF2-40B4-BE49-F238E27FC236}">
                    <a16:creationId xmlns:a16="http://schemas.microsoft.com/office/drawing/2014/main" id="{234E5FE8-8263-40DE-A7C8-A17473F00AA7}"/>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1">
                <a:extLst>
                  <a:ext uri="{FF2B5EF4-FFF2-40B4-BE49-F238E27FC236}">
                    <a16:creationId xmlns:a16="http://schemas.microsoft.com/office/drawing/2014/main" id="{DCB25AFE-16F2-4B8B-A76A-49A84DA236A6}"/>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2">
                <a:extLst>
                  <a:ext uri="{FF2B5EF4-FFF2-40B4-BE49-F238E27FC236}">
                    <a16:creationId xmlns:a16="http://schemas.microsoft.com/office/drawing/2014/main" id="{6CF37505-7A9A-475B-86AD-8FADDBFCF4AE}"/>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3">
                <a:extLst>
                  <a:ext uri="{FF2B5EF4-FFF2-40B4-BE49-F238E27FC236}">
                    <a16:creationId xmlns:a16="http://schemas.microsoft.com/office/drawing/2014/main" id="{6DD2575B-7D7A-47EF-BB65-67A2D94F721E}"/>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4">
                <a:extLst>
                  <a:ext uri="{FF2B5EF4-FFF2-40B4-BE49-F238E27FC236}">
                    <a16:creationId xmlns:a16="http://schemas.microsoft.com/office/drawing/2014/main" id="{0D0FA715-0DCA-484E-87B3-125B267EBD5C}"/>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5">
                <a:extLst>
                  <a:ext uri="{FF2B5EF4-FFF2-40B4-BE49-F238E27FC236}">
                    <a16:creationId xmlns:a16="http://schemas.microsoft.com/office/drawing/2014/main" id="{522D6527-19EA-4F1C-A605-4B9FBBE7B3F0}"/>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6">
                <a:extLst>
                  <a:ext uri="{FF2B5EF4-FFF2-40B4-BE49-F238E27FC236}">
                    <a16:creationId xmlns:a16="http://schemas.microsoft.com/office/drawing/2014/main" id="{9C51A244-1E62-4711-AA3A-23D8ED2A5F97}"/>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7">
                <a:extLst>
                  <a:ext uri="{FF2B5EF4-FFF2-40B4-BE49-F238E27FC236}">
                    <a16:creationId xmlns:a16="http://schemas.microsoft.com/office/drawing/2014/main" id="{2E3D8749-747E-4B04-8F16-68D55525210C}"/>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8">
                <a:extLst>
                  <a:ext uri="{FF2B5EF4-FFF2-40B4-BE49-F238E27FC236}">
                    <a16:creationId xmlns:a16="http://schemas.microsoft.com/office/drawing/2014/main" id="{1A234FF0-FCBC-4206-83D1-EF46B8E21807}"/>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9">
                <a:extLst>
                  <a:ext uri="{FF2B5EF4-FFF2-40B4-BE49-F238E27FC236}">
                    <a16:creationId xmlns:a16="http://schemas.microsoft.com/office/drawing/2014/main" id="{4FBEB5FF-7D56-42C7-AB71-F73649F628E8}"/>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50">
                <a:extLst>
                  <a:ext uri="{FF2B5EF4-FFF2-40B4-BE49-F238E27FC236}">
                    <a16:creationId xmlns:a16="http://schemas.microsoft.com/office/drawing/2014/main" id="{32494F26-D2C7-4B30-8FC0-66EF730BA458}"/>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51">
                <a:extLst>
                  <a:ext uri="{FF2B5EF4-FFF2-40B4-BE49-F238E27FC236}">
                    <a16:creationId xmlns:a16="http://schemas.microsoft.com/office/drawing/2014/main" id="{8B082855-E939-48B3-871C-6AFB533574D8}"/>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52">
                <a:extLst>
                  <a:ext uri="{FF2B5EF4-FFF2-40B4-BE49-F238E27FC236}">
                    <a16:creationId xmlns:a16="http://schemas.microsoft.com/office/drawing/2014/main" id="{764C31D0-7D14-4B04-9CC7-BDD25BB1DC06}"/>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53">
                <a:extLst>
                  <a:ext uri="{FF2B5EF4-FFF2-40B4-BE49-F238E27FC236}">
                    <a16:creationId xmlns:a16="http://schemas.microsoft.com/office/drawing/2014/main" id="{E4CCF326-7108-4F3F-8B88-27B432C6D04F}"/>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54">
                <a:extLst>
                  <a:ext uri="{FF2B5EF4-FFF2-40B4-BE49-F238E27FC236}">
                    <a16:creationId xmlns:a16="http://schemas.microsoft.com/office/drawing/2014/main" id="{D97F9B3B-2C05-4765-99BA-4E416ACBF417}"/>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55">
                <a:extLst>
                  <a:ext uri="{FF2B5EF4-FFF2-40B4-BE49-F238E27FC236}">
                    <a16:creationId xmlns:a16="http://schemas.microsoft.com/office/drawing/2014/main" id="{06B82459-65BC-4C37-ABEA-1B78F68A4AE4}"/>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56">
                <a:extLst>
                  <a:ext uri="{FF2B5EF4-FFF2-40B4-BE49-F238E27FC236}">
                    <a16:creationId xmlns:a16="http://schemas.microsoft.com/office/drawing/2014/main" id="{72CAE04C-1845-48E3-A8FF-014FA5B755CF}"/>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57">
                <a:extLst>
                  <a:ext uri="{FF2B5EF4-FFF2-40B4-BE49-F238E27FC236}">
                    <a16:creationId xmlns:a16="http://schemas.microsoft.com/office/drawing/2014/main" id="{2B2D4040-7CC7-4F77-A527-7AAE383CBC3A}"/>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58">
                <a:extLst>
                  <a:ext uri="{FF2B5EF4-FFF2-40B4-BE49-F238E27FC236}">
                    <a16:creationId xmlns:a16="http://schemas.microsoft.com/office/drawing/2014/main" id="{34B8F3BC-C893-4CD1-9344-6B7E74EE9C21}"/>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59">
                <a:extLst>
                  <a:ext uri="{FF2B5EF4-FFF2-40B4-BE49-F238E27FC236}">
                    <a16:creationId xmlns:a16="http://schemas.microsoft.com/office/drawing/2014/main" id="{BA21806F-2C72-46CD-A152-0FBA49F2A5AA}"/>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60">
                <a:extLst>
                  <a:ext uri="{FF2B5EF4-FFF2-40B4-BE49-F238E27FC236}">
                    <a16:creationId xmlns:a16="http://schemas.microsoft.com/office/drawing/2014/main" id="{2767F5DF-5E50-4631-A2CB-E914A8CEC521}"/>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61">
                <a:extLst>
                  <a:ext uri="{FF2B5EF4-FFF2-40B4-BE49-F238E27FC236}">
                    <a16:creationId xmlns:a16="http://schemas.microsoft.com/office/drawing/2014/main" id="{EA804007-8661-4213-A5C4-40FD47F626A8}"/>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62">
                <a:extLst>
                  <a:ext uri="{FF2B5EF4-FFF2-40B4-BE49-F238E27FC236}">
                    <a16:creationId xmlns:a16="http://schemas.microsoft.com/office/drawing/2014/main" id="{DF448119-7910-41E2-AF88-0DFD837DEA56}"/>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63">
                <a:extLst>
                  <a:ext uri="{FF2B5EF4-FFF2-40B4-BE49-F238E27FC236}">
                    <a16:creationId xmlns:a16="http://schemas.microsoft.com/office/drawing/2014/main" id="{4CAFC745-B5D9-477C-94E0-98AFCB19490C}"/>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64">
                <a:extLst>
                  <a:ext uri="{FF2B5EF4-FFF2-40B4-BE49-F238E27FC236}">
                    <a16:creationId xmlns:a16="http://schemas.microsoft.com/office/drawing/2014/main" id="{7AF3F70C-FDCC-495A-AA4C-AB00A4B02FA6}"/>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65">
                <a:extLst>
                  <a:ext uri="{FF2B5EF4-FFF2-40B4-BE49-F238E27FC236}">
                    <a16:creationId xmlns:a16="http://schemas.microsoft.com/office/drawing/2014/main" id="{BBFD8D47-4379-4F58-8A90-F44FDD1BC683}"/>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6">
                <a:extLst>
                  <a:ext uri="{FF2B5EF4-FFF2-40B4-BE49-F238E27FC236}">
                    <a16:creationId xmlns:a16="http://schemas.microsoft.com/office/drawing/2014/main" id="{C753CA75-CE79-425C-B3F4-E748DD283614}"/>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67">
                <a:extLst>
                  <a:ext uri="{FF2B5EF4-FFF2-40B4-BE49-F238E27FC236}">
                    <a16:creationId xmlns:a16="http://schemas.microsoft.com/office/drawing/2014/main" id="{523E2A7F-4A51-4464-B3D9-E45695600E40}"/>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68">
                <a:extLst>
                  <a:ext uri="{FF2B5EF4-FFF2-40B4-BE49-F238E27FC236}">
                    <a16:creationId xmlns:a16="http://schemas.microsoft.com/office/drawing/2014/main" id="{A74ED817-2044-449C-AB8A-6DF3758F9D67}"/>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9">
                <a:extLst>
                  <a:ext uri="{FF2B5EF4-FFF2-40B4-BE49-F238E27FC236}">
                    <a16:creationId xmlns:a16="http://schemas.microsoft.com/office/drawing/2014/main" id="{C3D3F3CD-F502-4E6A-8EE6-2754038AABC9}"/>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70">
                <a:extLst>
                  <a:ext uri="{FF2B5EF4-FFF2-40B4-BE49-F238E27FC236}">
                    <a16:creationId xmlns:a16="http://schemas.microsoft.com/office/drawing/2014/main" id="{96954113-9D10-4275-930A-E305BEF15F1B}"/>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71">
                <a:extLst>
                  <a:ext uri="{FF2B5EF4-FFF2-40B4-BE49-F238E27FC236}">
                    <a16:creationId xmlns:a16="http://schemas.microsoft.com/office/drawing/2014/main" id="{8FE1FC0A-A2BA-4C59-BDD1-30FF3DECEF87}"/>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72">
                <a:extLst>
                  <a:ext uri="{FF2B5EF4-FFF2-40B4-BE49-F238E27FC236}">
                    <a16:creationId xmlns:a16="http://schemas.microsoft.com/office/drawing/2014/main" id="{9DAA59FE-AC42-478F-BF66-FB9493171E48}"/>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73">
                <a:extLst>
                  <a:ext uri="{FF2B5EF4-FFF2-40B4-BE49-F238E27FC236}">
                    <a16:creationId xmlns:a16="http://schemas.microsoft.com/office/drawing/2014/main" id="{45BD97C3-A974-4BDF-9671-7A49F66F2411}"/>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74">
                <a:extLst>
                  <a:ext uri="{FF2B5EF4-FFF2-40B4-BE49-F238E27FC236}">
                    <a16:creationId xmlns:a16="http://schemas.microsoft.com/office/drawing/2014/main" id="{4BB6FEF6-203E-4178-90C6-F8188EE81C05}"/>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75">
                <a:extLst>
                  <a:ext uri="{FF2B5EF4-FFF2-40B4-BE49-F238E27FC236}">
                    <a16:creationId xmlns:a16="http://schemas.microsoft.com/office/drawing/2014/main" id="{58220AD8-6C97-4BF2-8218-19F57185B866}"/>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76">
                <a:extLst>
                  <a:ext uri="{FF2B5EF4-FFF2-40B4-BE49-F238E27FC236}">
                    <a16:creationId xmlns:a16="http://schemas.microsoft.com/office/drawing/2014/main" id="{F3807F76-887E-4E64-B845-EB307CF52900}"/>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77">
                <a:extLst>
                  <a:ext uri="{FF2B5EF4-FFF2-40B4-BE49-F238E27FC236}">
                    <a16:creationId xmlns:a16="http://schemas.microsoft.com/office/drawing/2014/main" id="{954B0FED-230B-44D9-B48C-03C7F09C1E8E}"/>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78">
                <a:extLst>
                  <a:ext uri="{FF2B5EF4-FFF2-40B4-BE49-F238E27FC236}">
                    <a16:creationId xmlns:a16="http://schemas.microsoft.com/office/drawing/2014/main" id="{D53CCE4C-E9F5-48D3-864B-83EBB1709188}"/>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79">
                <a:extLst>
                  <a:ext uri="{FF2B5EF4-FFF2-40B4-BE49-F238E27FC236}">
                    <a16:creationId xmlns:a16="http://schemas.microsoft.com/office/drawing/2014/main" id="{7DB8A367-82AC-4478-AA34-E83B8D0EB303}"/>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80">
                <a:extLst>
                  <a:ext uri="{FF2B5EF4-FFF2-40B4-BE49-F238E27FC236}">
                    <a16:creationId xmlns:a16="http://schemas.microsoft.com/office/drawing/2014/main" id="{9B835534-C216-461A-8A94-6140DC5339D4}"/>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81">
                <a:extLst>
                  <a:ext uri="{FF2B5EF4-FFF2-40B4-BE49-F238E27FC236}">
                    <a16:creationId xmlns:a16="http://schemas.microsoft.com/office/drawing/2014/main" id="{8129254F-0A5A-41DF-A9DC-1EA7A7CAF11B}"/>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82">
                <a:extLst>
                  <a:ext uri="{FF2B5EF4-FFF2-40B4-BE49-F238E27FC236}">
                    <a16:creationId xmlns:a16="http://schemas.microsoft.com/office/drawing/2014/main" id="{D47B5954-79E8-4CED-9021-7D4B8F343C73}"/>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83">
                <a:extLst>
                  <a:ext uri="{FF2B5EF4-FFF2-40B4-BE49-F238E27FC236}">
                    <a16:creationId xmlns:a16="http://schemas.microsoft.com/office/drawing/2014/main" id="{E76765F0-B5FE-413B-A1AF-16A75206B060}"/>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84">
                <a:extLst>
                  <a:ext uri="{FF2B5EF4-FFF2-40B4-BE49-F238E27FC236}">
                    <a16:creationId xmlns:a16="http://schemas.microsoft.com/office/drawing/2014/main" id="{3180A454-3025-499A-AE7C-2F784DE666D7}"/>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85">
                <a:extLst>
                  <a:ext uri="{FF2B5EF4-FFF2-40B4-BE49-F238E27FC236}">
                    <a16:creationId xmlns:a16="http://schemas.microsoft.com/office/drawing/2014/main" id="{21F5D4B9-B0D6-464A-869C-2F9617B93C5C}"/>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86">
                <a:extLst>
                  <a:ext uri="{FF2B5EF4-FFF2-40B4-BE49-F238E27FC236}">
                    <a16:creationId xmlns:a16="http://schemas.microsoft.com/office/drawing/2014/main" id="{41C2FA61-B2FE-41C0-99CE-43A6D8C0764E}"/>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87">
                <a:extLst>
                  <a:ext uri="{FF2B5EF4-FFF2-40B4-BE49-F238E27FC236}">
                    <a16:creationId xmlns:a16="http://schemas.microsoft.com/office/drawing/2014/main" id="{984ED642-F032-46C4-B49A-066EDACBF5EF}"/>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88">
                <a:extLst>
                  <a:ext uri="{FF2B5EF4-FFF2-40B4-BE49-F238E27FC236}">
                    <a16:creationId xmlns:a16="http://schemas.microsoft.com/office/drawing/2014/main" id="{2198C610-65A5-4DC4-A550-022DDF15D4EB}"/>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9">
                <a:extLst>
                  <a:ext uri="{FF2B5EF4-FFF2-40B4-BE49-F238E27FC236}">
                    <a16:creationId xmlns:a16="http://schemas.microsoft.com/office/drawing/2014/main" id="{4B4A4E00-0E91-42AD-8328-724BF5D16F6E}"/>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90">
                <a:extLst>
                  <a:ext uri="{FF2B5EF4-FFF2-40B4-BE49-F238E27FC236}">
                    <a16:creationId xmlns:a16="http://schemas.microsoft.com/office/drawing/2014/main" id="{96C453C1-BDAF-4DA2-87B6-AFC25DFEDCFB}"/>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91">
                <a:extLst>
                  <a:ext uri="{FF2B5EF4-FFF2-40B4-BE49-F238E27FC236}">
                    <a16:creationId xmlns:a16="http://schemas.microsoft.com/office/drawing/2014/main" id="{2478B9D6-D275-4050-A120-8A7F1154D190}"/>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92">
                <a:extLst>
                  <a:ext uri="{FF2B5EF4-FFF2-40B4-BE49-F238E27FC236}">
                    <a16:creationId xmlns:a16="http://schemas.microsoft.com/office/drawing/2014/main" id="{034D2812-9747-45F3-9A73-8DFC47C6A8BE}"/>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93">
                <a:extLst>
                  <a:ext uri="{FF2B5EF4-FFF2-40B4-BE49-F238E27FC236}">
                    <a16:creationId xmlns:a16="http://schemas.microsoft.com/office/drawing/2014/main" id="{ACACD733-9E78-4FE7-95E1-51F51F49CCA9}"/>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94">
                <a:extLst>
                  <a:ext uri="{FF2B5EF4-FFF2-40B4-BE49-F238E27FC236}">
                    <a16:creationId xmlns:a16="http://schemas.microsoft.com/office/drawing/2014/main" id="{633DA279-A4EE-4502-A372-68DCDF0FD47E}"/>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95">
                <a:extLst>
                  <a:ext uri="{FF2B5EF4-FFF2-40B4-BE49-F238E27FC236}">
                    <a16:creationId xmlns:a16="http://schemas.microsoft.com/office/drawing/2014/main" id="{A5B6C7A1-BC7B-4087-8544-500DFB69EDA6}"/>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96">
                <a:extLst>
                  <a:ext uri="{FF2B5EF4-FFF2-40B4-BE49-F238E27FC236}">
                    <a16:creationId xmlns:a16="http://schemas.microsoft.com/office/drawing/2014/main" id="{638C9061-4F53-4712-A9BA-1B9779B84809}"/>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97">
                <a:extLst>
                  <a:ext uri="{FF2B5EF4-FFF2-40B4-BE49-F238E27FC236}">
                    <a16:creationId xmlns:a16="http://schemas.microsoft.com/office/drawing/2014/main" id="{2C003EFF-1E04-4AFB-9AFB-9651F3E1FE11}"/>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8">
                <a:extLst>
                  <a:ext uri="{FF2B5EF4-FFF2-40B4-BE49-F238E27FC236}">
                    <a16:creationId xmlns:a16="http://schemas.microsoft.com/office/drawing/2014/main" id="{BA3CA144-6958-43E5-AD43-62186C211D8E}"/>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99">
                <a:extLst>
                  <a:ext uri="{FF2B5EF4-FFF2-40B4-BE49-F238E27FC236}">
                    <a16:creationId xmlns:a16="http://schemas.microsoft.com/office/drawing/2014/main" id="{097C1147-9379-4F56-A483-EDA1FFAECBDA}"/>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00">
                <a:extLst>
                  <a:ext uri="{FF2B5EF4-FFF2-40B4-BE49-F238E27FC236}">
                    <a16:creationId xmlns:a16="http://schemas.microsoft.com/office/drawing/2014/main" id="{CC3A5B02-3D5C-48D6-AE33-CC202AB54055}"/>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01">
                <a:extLst>
                  <a:ext uri="{FF2B5EF4-FFF2-40B4-BE49-F238E27FC236}">
                    <a16:creationId xmlns:a16="http://schemas.microsoft.com/office/drawing/2014/main" id="{593AF51B-B111-4349-AD10-76B142D37F82}"/>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02">
                <a:extLst>
                  <a:ext uri="{FF2B5EF4-FFF2-40B4-BE49-F238E27FC236}">
                    <a16:creationId xmlns:a16="http://schemas.microsoft.com/office/drawing/2014/main" id="{7060F64A-48A2-40AD-879A-2043A2C027B3}"/>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03">
                <a:extLst>
                  <a:ext uri="{FF2B5EF4-FFF2-40B4-BE49-F238E27FC236}">
                    <a16:creationId xmlns:a16="http://schemas.microsoft.com/office/drawing/2014/main" id="{0375D819-C1ED-4468-95DC-F5EF3DE2CF26}"/>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04">
                <a:extLst>
                  <a:ext uri="{FF2B5EF4-FFF2-40B4-BE49-F238E27FC236}">
                    <a16:creationId xmlns:a16="http://schemas.microsoft.com/office/drawing/2014/main" id="{444F73F2-FE71-493D-A7BB-CEBEF685580E}"/>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05">
                <a:extLst>
                  <a:ext uri="{FF2B5EF4-FFF2-40B4-BE49-F238E27FC236}">
                    <a16:creationId xmlns:a16="http://schemas.microsoft.com/office/drawing/2014/main" id="{F2B6D7ED-FABE-466E-A79B-F30B1FD6C7D0}"/>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06">
                <a:extLst>
                  <a:ext uri="{FF2B5EF4-FFF2-40B4-BE49-F238E27FC236}">
                    <a16:creationId xmlns:a16="http://schemas.microsoft.com/office/drawing/2014/main" id="{0AA8E788-1393-481A-83AE-4992E508DDF8}"/>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7">
                <a:extLst>
                  <a:ext uri="{FF2B5EF4-FFF2-40B4-BE49-F238E27FC236}">
                    <a16:creationId xmlns:a16="http://schemas.microsoft.com/office/drawing/2014/main" id="{C195AE33-9850-4BAF-B292-7976FE9C9E24}"/>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8">
                <a:extLst>
                  <a:ext uri="{FF2B5EF4-FFF2-40B4-BE49-F238E27FC236}">
                    <a16:creationId xmlns:a16="http://schemas.microsoft.com/office/drawing/2014/main" id="{F8354CD9-8668-432F-8B4D-F9A64793FA79}"/>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09">
                <a:extLst>
                  <a:ext uri="{FF2B5EF4-FFF2-40B4-BE49-F238E27FC236}">
                    <a16:creationId xmlns:a16="http://schemas.microsoft.com/office/drawing/2014/main" id="{A257CEEE-D399-483B-ABD6-2BF698FFBA0F}"/>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10">
                <a:extLst>
                  <a:ext uri="{FF2B5EF4-FFF2-40B4-BE49-F238E27FC236}">
                    <a16:creationId xmlns:a16="http://schemas.microsoft.com/office/drawing/2014/main" id="{7E401135-33D3-4928-A5AD-2847E1C099B3}"/>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11">
                <a:extLst>
                  <a:ext uri="{FF2B5EF4-FFF2-40B4-BE49-F238E27FC236}">
                    <a16:creationId xmlns:a16="http://schemas.microsoft.com/office/drawing/2014/main" id="{8ADCAB80-EB2F-436C-98E2-BBB09AC8F1B0}"/>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12">
                <a:extLst>
                  <a:ext uri="{FF2B5EF4-FFF2-40B4-BE49-F238E27FC236}">
                    <a16:creationId xmlns:a16="http://schemas.microsoft.com/office/drawing/2014/main" id="{234C5842-09C9-459B-BC7B-3340564F2DF4}"/>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13">
                <a:extLst>
                  <a:ext uri="{FF2B5EF4-FFF2-40B4-BE49-F238E27FC236}">
                    <a16:creationId xmlns:a16="http://schemas.microsoft.com/office/drawing/2014/main" id="{A6C31B9F-2BFC-40F3-A526-39EC23BF95F2}"/>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14">
                <a:extLst>
                  <a:ext uri="{FF2B5EF4-FFF2-40B4-BE49-F238E27FC236}">
                    <a16:creationId xmlns:a16="http://schemas.microsoft.com/office/drawing/2014/main" id="{CDF59547-6AFD-41FB-966F-63C090DA2D1D}"/>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15">
                <a:extLst>
                  <a:ext uri="{FF2B5EF4-FFF2-40B4-BE49-F238E27FC236}">
                    <a16:creationId xmlns:a16="http://schemas.microsoft.com/office/drawing/2014/main" id="{1A2EA4C6-A7EE-4201-A9D8-1B24C2C82732}"/>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16">
                <a:extLst>
                  <a:ext uri="{FF2B5EF4-FFF2-40B4-BE49-F238E27FC236}">
                    <a16:creationId xmlns:a16="http://schemas.microsoft.com/office/drawing/2014/main" id="{A26A97BB-F35B-4FF3-A0AC-79A052E907CA}"/>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17">
                <a:extLst>
                  <a:ext uri="{FF2B5EF4-FFF2-40B4-BE49-F238E27FC236}">
                    <a16:creationId xmlns:a16="http://schemas.microsoft.com/office/drawing/2014/main" id="{D123F28B-1FE6-4BCE-9318-D180F78B9DFE}"/>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18">
                <a:extLst>
                  <a:ext uri="{FF2B5EF4-FFF2-40B4-BE49-F238E27FC236}">
                    <a16:creationId xmlns:a16="http://schemas.microsoft.com/office/drawing/2014/main" id="{4E84D712-7E90-4DDD-A632-E8624F7B466F}"/>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19">
                <a:extLst>
                  <a:ext uri="{FF2B5EF4-FFF2-40B4-BE49-F238E27FC236}">
                    <a16:creationId xmlns:a16="http://schemas.microsoft.com/office/drawing/2014/main" id="{0AFDB053-AC40-4574-B2BD-5803AA18B21A}"/>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20">
                <a:extLst>
                  <a:ext uri="{FF2B5EF4-FFF2-40B4-BE49-F238E27FC236}">
                    <a16:creationId xmlns:a16="http://schemas.microsoft.com/office/drawing/2014/main" id="{CFB58AF8-0691-4A79-887A-30EAA32E3230}"/>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21">
                <a:extLst>
                  <a:ext uri="{FF2B5EF4-FFF2-40B4-BE49-F238E27FC236}">
                    <a16:creationId xmlns:a16="http://schemas.microsoft.com/office/drawing/2014/main" id="{6AF8FFCF-B792-444B-B6F7-2E443D22236E}"/>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22">
                <a:extLst>
                  <a:ext uri="{FF2B5EF4-FFF2-40B4-BE49-F238E27FC236}">
                    <a16:creationId xmlns:a16="http://schemas.microsoft.com/office/drawing/2014/main" id="{5364A650-E293-4A8D-A8F8-CD095DA92721}"/>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23">
                <a:extLst>
                  <a:ext uri="{FF2B5EF4-FFF2-40B4-BE49-F238E27FC236}">
                    <a16:creationId xmlns:a16="http://schemas.microsoft.com/office/drawing/2014/main" id="{7D6C584A-D5A8-4F6B-8F25-B887350796BA}"/>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24">
                <a:extLst>
                  <a:ext uri="{FF2B5EF4-FFF2-40B4-BE49-F238E27FC236}">
                    <a16:creationId xmlns:a16="http://schemas.microsoft.com/office/drawing/2014/main" id="{63613F71-8E2A-458F-8A60-2299656ADE87}"/>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25">
                <a:extLst>
                  <a:ext uri="{FF2B5EF4-FFF2-40B4-BE49-F238E27FC236}">
                    <a16:creationId xmlns:a16="http://schemas.microsoft.com/office/drawing/2014/main" id="{74BDA885-D3E9-4F62-A36B-6AC2D0E3AB3B}"/>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26">
                <a:extLst>
                  <a:ext uri="{FF2B5EF4-FFF2-40B4-BE49-F238E27FC236}">
                    <a16:creationId xmlns:a16="http://schemas.microsoft.com/office/drawing/2014/main" id="{20360D1F-9F16-4926-AE32-D03C0E08661A}"/>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27">
                <a:extLst>
                  <a:ext uri="{FF2B5EF4-FFF2-40B4-BE49-F238E27FC236}">
                    <a16:creationId xmlns:a16="http://schemas.microsoft.com/office/drawing/2014/main" id="{253E820B-9306-4ED3-812A-C3376C5F49E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28">
                <a:extLst>
                  <a:ext uri="{FF2B5EF4-FFF2-40B4-BE49-F238E27FC236}">
                    <a16:creationId xmlns:a16="http://schemas.microsoft.com/office/drawing/2014/main" id="{FD6ABB9D-6F09-4E19-AEF9-BA1749AC8D48}"/>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29">
                <a:extLst>
                  <a:ext uri="{FF2B5EF4-FFF2-40B4-BE49-F238E27FC236}">
                    <a16:creationId xmlns:a16="http://schemas.microsoft.com/office/drawing/2014/main" id="{7A24E7B9-2416-4380-94D2-C9B5E4C7901D}"/>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30">
                <a:extLst>
                  <a:ext uri="{FF2B5EF4-FFF2-40B4-BE49-F238E27FC236}">
                    <a16:creationId xmlns:a16="http://schemas.microsoft.com/office/drawing/2014/main" id="{F558064F-6F64-49C3-BB06-330EEA1EA56C}"/>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31">
                <a:extLst>
                  <a:ext uri="{FF2B5EF4-FFF2-40B4-BE49-F238E27FC236}">
                    <a16:creationId xmlns:a16="http://schemas.microsoft.com/office/drawing/2014/main" id="{CA4A255D-85E3-49C6-93C3-4AB4CA91A490}"/>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32">
                <a:extLst>
                  <a:ext uri="{FF2B5EF4-FFF2-40B4-BE49-F238E27FC236}">
                    <a16:creationId xmlns:a16="http://schemas.microsoft.com/office/drawing/2014/main" id="{33B811F5-7485-4234-A7A2-C51F62C4E9D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33">
                <a:extLst>
                  <a:ext uri="{FF2B5EF4-FFF2-40B4-BE49-F238E27FC236}">
                    <a16:creationId xmlns:a16="http://schemas.microsoft.com/office/drawing/2014/main" id="{51608A99-7CEE-490F-BF08-3234AF1B68C4}"/>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34">
                <a:extLst>
                  <a:ext uri="{FF2B5EF4-FFF2-40B4-BE49-F238E27FC236}">
                    <a16:creationId xmlns:a16="http://schemas.microsoft.com/office/drawing/2014/main" id="{A2955837-4992-4D12-B1FB-A4A0A891D3A8}"/>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35">
                <a:extLst>
                  <a:ext uri="{FF2B5EF4-FFF2-40B4-BE49-F238E27FC236}">
                    <a16:creationId xmlns:a16="http://schemas.microsoft.com/office/drawing/2014/main" id="{74FDAD43-A291-43B1-BDAF-AAAAF0265C2C}"/>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36">
                <a:extLst>
                  <a:ext uri="{FF2B5EF4-FFF2-40B4-BE49-F238E27FC236}">
                    <a16:creationId xmlns:a16="http://schemas.microsoft.com/office/drawing/2014/main" id="{21511352-B203-4E8E-8FDC-3E9CA5701EFA}"/>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37">
                <a:extLst>
                  <a:ext uri="{FF2B5EF4-FFF2-40B4-BE49-F238E27FC236}">
                    <a16:creationId xmlns:a16="http://schemas.microsoft.com/office/drawing/2014/main" id="{6242D556-CF63-4F69-8BF0-5539A3050986}"/>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38">
                <a:extLst>
                  <a:ext uri="{FF2B5EF4-FFF2-40B4-BE49-F238E27FC236}">
                    <a16:creationId xmlns:a16="http://schemas.microsoft.com/office/drawing/2014/main" id="{CA9B9F0E-5FBF-4CBE-9511-E3AB3F45082C}"/>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39">
                <a:extLst>
                  <a:ext uri="{FF2B5EF4-FFF2-40B4-BE49-F238E27FC236}">
                    <a16:creationId xmlns:a16="http://schemas.microsoft.com/office/drawing/2014/main" id="{54BC6415-18B2-40CE-9B03-8AE3300F5D3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40">
                <a:extLst>
                  <a:ext uri="{FF2B5EF4-FFF2-40B4-BE49-F238E27FC236}">
                    <a16:creationId xmlns:a16="http://schemas.microsoft.com/office/drawing/2014/main" id="{63B320F0-E980-47DE-80A3-54D868B7D6A5}"/>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41">
                <a:extLst>
                  <a:ext uri="{FF2B5EF4-FFF2-40B4-BE49-F238E27FC236}">
                    <a16:creationId xmlns:a16="http://schemas.microsoft.com/office/drawing/2014/main" id="{41A63CA3-DF13-4C37-ADE0-D4129A60F132}"/>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42">
                <a:extLst>
                  <a:ext uri="{FF2B5EF4-FFF2-40B4-BE49-F238E27FC236}">
                    <a16:creationId xmlns:a16="http://schemas.microsoft.com/office/drawing/2014/main" id="{88DFBCD9-5367-4F11-BD66-2AB0310B8F7E}"/>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43">
                <a:extLst>
                  <a:ext uri="{FF2B5EF4-FFF2-40B4-BE49-F238E27FC236}">
                    <a16:creationId xmlns:a16="http://schemas.microsoft.com/office/drawing/2014/main" id="{FB99065A-24E7-45E5-A95F-0FD3F56DF258}"/>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44">
                <a:extLst>
                  <a:ext uri="{FF2B5EF4-FFF2-40B4-BE49-F238E27FC236}">
                    <a16:creationId xmlns:a16="http://schemas.microsoft.com/office/drawing/2014/main" id="{43DEA9BB-50BA-4991-8956-7259892BF5C7}"/>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45">
                <a:extLst>
                  <a:ext uri="{FF2B5EF4-FFF2-40B4-BE49-F238E27FC236}">
                    <a16:creationId xmlns:a16="http://schemas.microsoft.com/office/drawing/2014/main" id="{1AC7B8D1-260C-4E3A-AFA7-B75B8FDEB242}"/>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46">
                <a:extLst>
                  <a:ext uri="{FF2B5EF4-FFF2-40B4-BE49-F238E27FC236}">
                    <a16:creationId xmlns:a16="http://schemas.microsoft.com/office/drawing/2014/main" id="{31929C63-BCCC-423C-8A79-A595A93D8F4A}"/>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47">
                <a:extLst>
                  <a:ext uri="{FF2B5EF4-FFF2-40B4-BE49-F238E27FC236}">
                    <a16:creationId xmlns:a16="http://schemas.microsoft.com/office/drawing/2014/main" id="{F305E826-837A-44AE-8074-28BA2BA2D0C8}"/>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48">
                <a:extLst>
                  <a:ext uri="{FF2B5EF4-FFF2-40B4-BE49-F238E27FC236}">
                    <a16:creationId xmlns:a16="http://schemas.microsoft.com/office/drawing/2014/main" id="{303DB638-BF11-4A35-BFD1-4FDAAA4C283A}"/>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49">
                <a:extLst>
                  <a:ext uri="{FF2B5EF4-FFF2-40B4-BE49-F238E27FC236}">
                    <a16:creationId xmlns:a16="http://schemas.microsoft.com/office/drawing/2014/main" id="{E255423D-2BBB-4BFE-AAD3-76C19E886EDE}"/>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50">
                <a:extLst>
                  <a:ext uri="{FF2B5EF4-FFF2-40B4-BE49-F238E27FC236}">
                    <a16:creationId xmlns:a16="http://schemas.microsoft.com/office/drawing/2014/main" id="{C11A2A24-6C30-4F82-93F6-A859F1F0DB5B}"/>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51">
                <a:extLst>
                  <a:ext uri="{FF2B5EF4-FFF2-40B4-BE49-F238E27FC236}">
                    <a16:creationId xmlns:a16="http://schemas.microsoft.com/office/drawing/2014/main" id="{13F8DFC8-DF5D-412E-B64E-03B8FCA804B0}"/>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52">
                <a:extLst>
                  <a:ext uri="{FF2B5EF4-FFF2-40B4-BE49-F238E27FC236}">
                    <a16:creationId xmlns:a16="http://schemas.microsoft.com/office/drawing/2014/main" id="{BF64EF1D-4938-41CB-85F5-1742CBBE52C3}"/>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53">
                <a:extLst>
                  <a:ext uri="{FF2B5EF4-FFF2-40B4-BE49-F238E27FC236}">
                    <a16:creationId xmlns:a16="http://schemas.microsoft.com/office/drawing/2014/main" id="{2BF62B3E-E3A1-42A2-B5F1-74B8C22C7B25}"/>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54">
                <a:extLst>
                  <a:ext uri="{FF2B5EF4-FFF2-40B4-BE49-F238E27FC236}">
                    <a16:creationId xmlns:a16="http://schemas.microsoft.com/office/drawing/2014/main" id="{E1585C55-F43F-4E89-B140-210D7DEA361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55">
                <a:extLst>
                  <a:ext uri="{FF2B5EF4-FFF2-40B4-BE49-F238E27FC236}">
                    <a16:creationId xmlns:a16="http://schemas.microsoft.com/office/drawing/2014/main" id="{AAA53FD4-E76E-414F-9E06-5FEE4A401A58}"/>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56">
                <a:extLst>
                  <a:ext uri="{FF2B5EF4-FFF2-40B4-BE49-F238E27FC236}">
                    <a16:creationId xmlns:a16="http://schemas.microsoft.com/office/drawing/2014/main" id="{3E728FD2-2443-49EB-8148-DF21598CE3B8}"/>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57">
                <a:extLst>
                  <a:ext uri="{FF2B5EF4-FFF2-40B4-BE49-F238E27FC236}">
                    <a16:creationId xmlns:a16="http://schemas.microsoft.com/office/drawing/2014/main" id="{D85727F7-0AB6-4950-88CD-470009382E91}"/>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58">
                <a:extLst>
                  <a:ext uri="{FF2B5EF4-FFF2-40B4-BE49-F238E27FC236}">
                    <a16:creationId xmlns:a16="http://schemas.microsoft.com/office/drawing/2014/main" id="{903B1A4F-E8BC-43FC-8203-AF521D3393E4}"/>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59">
                <a:extLst>
                  <a:ext uri="{FF2B5EF4-FFF2-40B4-BE49-F238E27FC236}">
                    <a16:creationId xmlns:a16="http://schemas.microsoft.com/office/drawing/2014/main" id="{6B55C5BA-DBCA-43B7-A2D6-0C744294D003}"/>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60">
                <a:extLst>
                  <a:ext uri="{FF2B5EF4-FFF2-40B4-BE49-F238E27FC236}">
                    <a16:creationId xmlns:a16="http://schemas.microsoft.com/office/drawing/2014/main" id="{C1B10D06-C865-412A-AD33-D20CE142DF9B}"/>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61">
                <a:extLst>
                  <a:ext uri="{FF2B5EF4-FFF2-40B4-BE49-F238E27FC236}">
                    <a16:creationId xmlns:a16="http://schemas.microsoft.com/office/drawing/2014/main" id="{366D2D65-5BD8-4AE4-9EBE-2D0163B3B039}"/>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62">
                <a:extLst>
                  <a:ext uri="{FF2B5EF4-FFF2-40B4-BE49-F238E27FC236}">
                    <a16:creationId xmlns:a16="http://schemas.microsoft.com/office/drawing/2014/main" id="{B20090DD-752F-4494-B189-4A7FFE34F81C}"/>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63">
                <a:extLst>
                  <a:ext uri="{FF2B5EF4-FFF2-40B4-BE49-F238E27FC236}">
                    <a16:creationId xmlns:a16="http://schemas.microsoft.com/office/drawing/2014/main" id="{4D8C08E6-153C-4F98-959B-5C5C16377E4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64">
                <a:extLst>
                  <a:ext uri="{FF2B5EF4-FFF2-40B4-BE49-F238E27FC236}">
                    <a16:creationId xmlns:a16="http://schemas.microsoft.com/office/drawing/2014/main" id="{EFB9520D-3B96-4ACC-9C10-8F66B4D581C9}"/>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65">
                <a:extLst>
                  <a:ext uri="{FF2B5EF4-FFF2-40B4-BE49-F238E27FC236}">
                    <a16:creationId xmlns:a16="http://schemas.microsoft.com/office/drawing/2014/main" id="{FD0B5D1E-D576-48B5-9BB3-B114B1347420}"/>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66">
                <a:extLst>
                  <a:ext uri="{FF2B5EF4-FFF2-40B4-BE49-F238E27FC236}">
                    <a16:creationId xmlns:a16="http://schemas.microsoft.com/office/drawing/2014/main" id="{53A5456D-3054-41CF-B0D1-CF7599987B7D}"/>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67">
                <a:extLst>
                  <a:ext uri="{FF2B5EF4-FFF2-40B4-BE49-F238E27FC236}">
                    <a16:creationId xmlns:a16="http://schemas.microsoft.com/office/drawing/2014/main" id="{37F20081-2AC1-4AD1-865E-42161DABEB2E}"/>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68">
                <a:extLst>
                  <a:ext uri="{FF2B5EF4-FFF2-40B4-BE49-F238E27FC236}">
                    <a16:creationId xmlns:a16="http://schemas.microsoft.com/office/drawing/2014/main" id="{B63ABD32-D6D3-476C-A93F-063E99BA5AB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69">
                <a:extLst>
                  <a:ext uri="{FF2B5EF4-FFF2-40B4-BE49-F238E27FC236}">
                    <a16:creationId xmlns:a16="http://schemas.microsoft.com/office/drawing/2014/main" id="{85174671-9B04-484D-B0C4-97FAE03F0C2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70">
                <a:extLst>
                  <a:ext uri="{FF2B5EF4-FFF2-40B4-BE49-F238E27FC236}">
                    <a16:creationId xmlns:a16="http://schemas.microsoft.com/office/drawing/2014/main" id="{CEEBEEF2-CC1D-4739-8246-B2FFE5ED3D54}"/>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71">
                <a:extLst>
                  <a:ext uri="{FF2B5EF4-FFF2-40B4-BE49-F238E27FC236}">
                    <a16:creationId xmlns:a16="http://schemas.microsoft.com/office/drawing/2014/main" id="{72AE7DF6-8AE8-450B-AFAE-F9F6E3889D7D}"/>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72">
                <a:extLst>
                  <a:ext uri="{FF2B5EF4-FFF2-40B4-BE49-F238E27FC236}">
                    <a16:creationId xmlns:a16="http://schemas.microsoft.com/office/drawing/2014/main" id="{5FC1F9B6-8373-4CFA-8801-6489DEB5F50F}"/>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73">
                <a:extLst>
                  <a:ext uri="{FF2B5EF4-FFF2-40B4-BE49-F238E27FC236}">
                    <a16:creationId xmlns:a16="http://schemas.microsoft.com/office/drawing/2014/main" id="{AFC97144-B942-4EDE-8BA1-9EB012E14817}"/>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74">
                <a:extLst>
                  <a:ext uri="{FF2B5EF4-FFF2-40B4-BE49-F238E27FC236}">
                    <a16:creationId xmlns:a16="http://schemas.microsoft.com/office/drawing/2014/main" id="{BC98A8B4-0D48-4CC0-A246-E76D1758EEBC}"/>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75">
                <a:extLst>
                  <a:ext uri="{FF2B5EF4-FFF2-40B4-BE49-F238E27FC236}">
                    <a16:creationId xmlns:a16="http://schemas.microsoft.com/office/drawing/2014/main" id="{5776C214-C982-44C5-B780-5B9F0E45FAA6}"/>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76">
                <a:extLst>
                  <a:ext uri="{FF2B5EF4-FFF2-40B4-BE49-F238E27FC236}">
                    <a16:creationId xmlns:a16="http://schemas.microsoft.com/office/drawing/2014/main" id="{19738F7E-D505-4EA9-96AC-5C946A4D4F73}"/>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77">
                <a:extLst>
                  <a:ext uri="{FF2B5EF4-FFF2-40B4-BE49-F238E27FC236}">
                    <a16:creationId xmlns:a16="http://schemas.microsoft.com/office/drawing/2014/main" id="{7B5E055C-377D-495C-8BDF-61BFE95B16FA}"/>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78">
                <a:extLst>
                  <a:ext uri="{FF2B5EF4-FFF2-40B4-BE49-F238E27FC236}">
                    <a16:creationId xmlns:a16="http://schemas.microsoft.com/office/drawing/2014/main" id="{7923AF0C-99E6-4E25-B849-2F1EA32D0C2A}"/>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79">
                <a:extLst>
                  <a:ext uri="{FF2B5EF4-FFF2-40B4-BE49-F238E27FC236}">
                    <a16:creationId xmlns:a16="http://schemas.microsoft.com/office/drawing/2014/main" id="{30445F6A-B400-4009-B729-DBC4218F1142}"/>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80">
                <a:extLst>
                  <a:ext uri="{FF2B5EF4-FFF2-40B4-BE49-F238E27FC236}">
                    <a16:creationId xmlns:a16="http://schemas.microsoft.com/office/drawing/2014/main" id="{45964DB5-58EA-48EA-9EF0-1BD7EAF80087}"/>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81">
                <a:extLst>
                  <a:ext uri="{FF2B5EF4-FFF2-40B4-BE49-F238E27FC236}">
                    <a16:creationId xmlns:a16="http://schemas.microsoft.com/office/drawing/2014/main" id="{2D5B2353-62FE-46E0-BEDF-6702AFC5B646}"/>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82">
                <a:extLst>
                  <a:ext uri="{FF2B5EF4-FFF2-40B4-BE49-F238E27FC236}">
                    <a16:creationId xmlns:a16="http://schemas.microsoft.com/office/drawing/2014/main" id="{AE20649C-9B31-4006-891A-C0583E76B8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83">
                <a:extLst>
                  <a:ext uri="{FF2B5EF4-FFF2-40B4-BE49-F238E27FC236}">
                    <a16:creationId xmlns:a16="http://schemas.microsoft.com/office/drawing/2014/main" id="{733F8D22-133F-4AAD-BE72-32119891620C}"/>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84">
                <a:extLst>
                  <a:ext uri="{FF2B5EF4-FFF2-40B4-BE49-F238E27FC236}">
                    <a16:creationId xmlns:a16="http://schemas.microsoft.com/office/drawing/2014/main" id="{65FEF88B-98CF-4650-886B-F1D43D35B779}"/>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85">
                <a:extLst>
                  <a:ext uri="{FF2B5EF4-FFF2-40B4-BE49-F238E27FC236}">
                    <a16:creationId xmlns:a16="http://schemas.microsoft.com/office/drawing/2014/main" id="{ACF9E24E-BB7E-49B2-B2A8-97C766D6A761}"/>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86">
                <a:extLst>
                  <a:ext uri="{FF2B5EF4-FFF2-40B4-BE49-F238E27FC236}">
                    <a16:creationId xmlns:a16="http://schemas.microsoft.com/office/drawing/2014/main" id="{111559E3-2E15-4CB1-A411-4DAF58965ED9}"/>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87">
                <a:extLst>
                  <a:ext uri="{FF2B5EF4-FFF2-40B4-BE49-F238E27FC236}">
                    <a16:creationId xmlns:a16="http://schemas.microsoft.com/office/drawing/2014/main" id="{ABC3668E-C471-490E-A120-8FACCE1522C8}"/>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88">
                <a:extLst>
                  <a:ext uri="{FF2B5EF4-FFF2-40B4-BE49-F238E27FC236}">
                    <a16:creationId xmlns:a16="http://schemas.microsoft.com/office/drawing/2014/main" id="{82CEC780-1491-4CA6-81A9-731B6D589C28}"/>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89">
                <a:extLst>
                  <a:ext uri="{FF2B5EF4-FFF2-40B4-BE49-F238E27FC236}">
                    <a16:creationId xmlns:a16="http://schemas.microsoft.com/office/drawing/2014/main" id="{5C867A17-4C6B-40ED-8CA0-8CAB2CBB4A1F}"/>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90">
                <a:extLst>
                  <a:ext uri="{FF2B5EF4-FFF2-40B4-BE49-F238E27FC236}">
                    <a16:creationId xmlns:a16="http://schemas.microsoft.com/office/drawing/2014/main" id="{257D12A6-B0B2-4975-80A4-3CF7E8A84D6B}"/>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91">
                <a:extLst>
                  <a:ext uri="{FF2B5EF4-FFF2-40B4-BE49-F238E27FC236}">
                    <a16:creationId xmlns:a16="http://schemas.microsoft.com/office/drawing/2014/main" id="{B7A70B2C-7368-4785-A3B5-5EEC577F244A}"/>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92">
                <a:extLst>
                  <a:ext uri="{FF2B5EF4-FFF2-40B4-BE49-F238E27FC236}">
                    <a16:creationId xmlns:a16="http://schemas.microsoft.com/office/drawing/2014/main" id="{8CCA2D34-FADE-42DD-9B21-EB4EE9DCB566}"/>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93">
                <a:extLst>
                  <a:ext uri="{FF2B5EF4-FFF2-40B4-BE49-F238E27FC236}">
                    <a16:creationId xmlns:a16="http://schemas.microsoft.com/office/drawing/2014/main" id="{DD7E0468-7549-4F53-84B7-50BF37028E6B}"/>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94">
                <a:extLst>
                  <a:ext uri="{FF2B5EF4-FFF2-40B4-BE49-F238E27FC236}">
                    <a16:creationId xmlns:a16="http://schemas.microsoft.com/office/drawing/2014/main" id="{58E2F30E-DA12-4038-A519-248D908046CB}"/>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95">
                <a:extLst>
                  <a:ext uri="{FF2B5EF4-FFF2-40B4-BE49-F238E27FC236}">
                    <a16:creationId xmlns:a16="http://schemas.microsoft.com/office/drawing/2014/main" id="{F9B99F64-4429-4B96-BA21-1F2482B4497C}"/>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96">
                <a:extLst>
                  <a:ext uri="{FF2B5EF4-FFF2-40B4-BE49-F238E27FC236}">
                    <a16:creationId xmlns:a16="http://schemas.microsoft.com/office/drawing/2014/main" id="{802B693A-4F3A-4C17-AA91-41BEDD3EBAA5}"/>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97">
                <a:extLst>
                  <a:ext uri="{FF2B5EF4-FFF2-40B4-BE49-F238E27FC236}">
                    <a16:creationId xmlns:a16="http://schemas.microsoft.com/office/drawing/2014/main" id="{A18FAD9C-D828-4E7C-882B-095C8D5C11D6}"/>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98">
                <a:extLst>
                  <a:ext uri="{FF2B5EF4-FFF2-40B4-BE49-F238E27FC236}">
                    <a16:creationId xmlns:a16="http://schemas.microsoft.com/office/drawing/2014/main" id="{18E25A82-0597-4EB1-8C7C-8F37C144FF43}"/>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99">
                <a:extLst>
                  <a:ext uri="{FF2B5EF4-FFF2-40B4-BE49-F238E27FC236}">
                    <a16:creationId xmlns:a16="http://schemas.microsoft.com/office/drawing/2014/main" id="{13590159-2800-4792-9A4A-58562D2B344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200">
                <a:extLst>
                  <a:ext uri="{FF2B5EF4-FFF2-40B4-BE49-F238E27FC236}">
                    <a16:creationId xmlns:a16="http://schemas.microsoft.com/office/drawing/2014/main" id="{A640C525-7BF5-42DA-B081-887CDC2396A3}"/>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201">
                <a:extLst>
                  <a:ext uri="{FF2B5EF4-FFF2-40B4-BE49-F238E27FC236}">
                    <a16:creationId xmlns:a16="http://schemas.microsoft.com/office/drawing/2014/main" id="{3E769F4E-E4A5-49E1-88E2-FC3C7D4A5453}"/>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202">
                <a:extLst>
                  <a:ext uri="{FF2B5EF4-FFF2-40B4-BE49-F238E27FC236}">
                    <a16:creationId xmlns:a16="http://schemas.microsoft.com/office/drawing/2014/main" id="{6EBADB41-ABBB-42BF-ADD2-B5920AE7570A}"/>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203">
                <a:extLst>
                  <a:ext uri="{FF2B5EF4-FFF2-40B4-BE49-F238E27FC236}">
                    <a16:creationId xmlns:a16="http://schemas.microsoft.com/office/drawing/2014/main" id="{E0960CD0-8E16-4D68-8017-9C5B7C5D1322}"/>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204">
                <a:extLst>
                  <a:ext uri="{FF2B5EF4-FFF2-40B4-BE49-F238E27FC236}">
                    <a16:creationId xmlns:a16="http://schemas.microsoft.com/office/drawing/2014/main" id="{3F2F36A0-9F0C-4E3D-A3FE-710CFDB3CE9D}"/>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206">
              <a:extLst>
                <a:ext uri="{FF2B5EF4-FFF2-40B4-BE49-F238E27FC236}">
                  <a16:creationId xmlns:a16="http://schemas.microsoft.com/office/drawing/2014/main" id="{CAB12582-B8D8-469C-B945-426AE3B0E00A}"/>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7">
              <a:extLst>
                <a:ext uri="{FF2B5EF4-FFF2-40B4-BE49-F238E27FC236}">
                  <a16:creationId xmlns:a16="http://schemas.microsoft.com/office/drawing/2014/main" id="{6B0E9446-4B0F-4BE3-AA52-6915459560CE}"/>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8">
              <a:extLst>
                <a:ext uri="{FF2B5EF4-FFF2-40B4-BE49-F238E27FC236}">
                  <a16:creationId xmlns:a16="http://schemas.microsoft.com/office/drawing/2014/main" id="{A00E20C7-47A2-48C0-A527-E4FE9E6AC2D4}"/>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9">
              <a:extLst>
                <a:ext uri="{FF2B5EF4-FFF2-40B4-BE49-F238E27FC236}">
                  <a16:creationId xmlns:a16="http://schemas.microsoft.com/office/drawing/2014/main" id="{7422BF96-8156-4BD8-8D02-844FE682F559}"/>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10">
              <a:extLst>
                <a:ext uri="{FF2B5EF4-FFF2-40B4-BE49-F238E27FC236}">
                  <a16:creationId xmlns:a16="http://schemas.microsoft.com/office/drawing/2014/main" id="{A3622899-09B5-4AC0-8F11-F1DB6286C50F}"/>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11">
              <a:extLst>
                <a:ext uri="{FF2B5EF4-FFF2-40B4-BE49-F238E27FC236}">
                  <a16:creationId xmlns:a16="http://schemas.microsoft.com/office/drawing/2014/main" id="{B0731481-4442-4492-9898-385CFBC86547}"/>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2">
              <a:extLst>
                <a:ext uri="{FF2B5EF4-FFF2-40B4-BE49-F238E27FC236}">
                  <a16:creationId xmlns:a16="http://schemas.microsoft.com/office/drawing/2014/main" id="{4D8B9DB5-1D81-4654-B93C-BAC09C39F21E}"/>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13">
              <a:extLst>
                <a:ext uri="{FF2B5EF4-FFF2-40B4-BE49-F238E27FC236}">
                  <a16:creationId xmlns:a16="http://schemas.microsoft.com/office/drawing/2014/main" id="{81D66557-9CF5-4754-86F8-824CC64CEC9A}"/>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4">
              <a:extLst>
                <a:ext uri="{FF2B5EF4-FFF2-40B4-BE49-F238E27FC236}">
                  <a16:creationId xmlns:a16="http://schemas.microsoft.com/office/drawing/2014/main" id="{4A75C74C-EDEC-479B-B2C8-2A199D3D8C4E}"/>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15">
              <a:extLst>
                <a:ext uri="{FF2B5EF4-FFF2-40B4-BE49-F238E27FC236}">
                  <a16:creationId xmlns:a16="http://schemas.microsoft.com/office/drawing/2014/main" id="{1B8D5275-C110-42F6-9F6B-42B4E9E0DC1C}"/>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6">
              <a:extLst>
                <a:ext uri="{FF2B5EF4-FFF2-40B4-BE49-F238E27FC236}">
                  <a16:creationId xmlns:a16="http://schemas.microsoft.com/office/drawing/2014/main" id="{ED292322-CDAE-4E8B-A119-A102C653DC67}"/>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7">
              <a:extLst>
                <a:ext uri="{FF2B5EF4-FFF2-40B4-BE49-F238E27FC236}">
                  <a16:creationId xmlns:a16="http://schemas.microsoft.com/office/drawing/2014/main" id="{D5148431-1465-4DE4-AB83-DF6F14725119}"/>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8">
              <a:extLst>
                <a:ext uri="{FF2B5EF4-FFF2-40B4-BE49-F238E27FC236}">
                  <a16:creationId xmlns:a16="http://schemas.microsoft.com/office/drawing/2014/main" id="{0A931BDB-5FE3-471B-BAEE-AAB7DBB19FC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19">
              <a:extLst>
                <a:ext uri="{FF2B5EF4-FFF2-40B4-BE49-F238E27FC236}">
                  <a16:creationId xmlns:a16="http://schemas.microsoft.com/office/drawing/2014/main" id="{6C7CF146-863A-45F4-A2AB-091486383769}"/>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20">
              <a:extLst>
                <a:ext uri="{FF2B5EF4-FFF2-40B4-BE49-F238E27FC236}">
                  <a16:creationId xmlns:a16="http://schemas.microsoft.com/office/drawing/2014/main" id="{5A9488B9-367E-4338-A83E-537BAFBD8C23}"/>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21">
              <a:extLst>
                <a:ext uri="{FF2B5EF4-FFF2-40B4-BE49-F238E27FC236}">
                  <a16:creationId xmlns:a16="http://schemas.microsoft.com/office/drawing/2014/main" id="{4AA6E73C-12AF-4F73-9FE4-CDCB5A64ACF6}"/>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2">
              <a:extLst>
                <a:ext uri="{FF2B5EF4-FFF2-40B4-BE49-F238E27FC236}">
                  <a16:creationId xmlns:a16="http://schemas.microsoft.com/office/drawing/2014/main" id="{63CD7859-A6F6-45BA-A0C8-5A954EC5142F}"/>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3">
              <a:extLst>
                <a:ext uri="{FF2B5EF4-FFF2-40B4-BE49-F238E27FC236}">
                  <a16:creationId xmlns:a16="http://schemas.microsoft.com/office/drawing/2014/main" id="{73159D8C-512E-42B5-AF39-95B448212570}"/>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24">
              <a:extLst>
                <a:ext uri="{FF2B5EF4-FFF2-40B4-BE49-F238E27FC236}">
                  <a16:creationId xmlns:a16="http://schemas.microsoft.com/office/drawing/2014/main" id="{51FE35B6-972B-44F8-A5D9-E76E08061BEC}"/>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25">
              <a:extLst>
                <a:ext uri="{FF2B5EF4-FFF2-40B4-BE49-F238E27FC236}">
                  <a16:creationId xmlns:a16="http://schemas.microsoft.com/office/drawing/2014/main" id="{5152CCAD-9726-4932-B80A-7160A962CC95}"/>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26">
              <a:extLst>
                <a:ext uri="{FF2B5EF4-FFF2-40B4-BE49-F238E27FC236}">
                  <a16:creationId xmlns:a16="http://schemas.microsoft.com/office/drawing/2014/main" id="{23E94C79-7682-4585-A04C-428992A2A13D}"/>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27">
              <a:extLst>
                <a:ext uri="{FF2B5EF4-FFF2-40B4-BE49-F238E27FC236}">
                  <a16:creationId xmlns:a16="http://schemas.microsoft.com/office/drawing/2014/main" id="{6944CF78-6F4F-4396-9F5F-9F8CB545981C}"/>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28">
              <a:extLst>
                <a:ext uri="{FF2B5EF4-FFF2-40B4-BE49-F238E27FC236}">
                  <a16:creationId xmlns:a16="http://schemas.microsoft.com/office/drawing/2014/main" id="{688012E7-BF61-4B17-90A9-7F0AF4A3F393}"/>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29">
              <a:extLst>
                <a:ext uri="{FF2B5EF4-FFF2-40B4-BE49-F238E27FC236}">
                  <a16:creationId xmlns:a16="http://schemas.microsoft.com/office/drawing/2014/main" id="{AA9794B4-F42E-4FF9-9FBB-2CC0B4D6A918}"/>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30">
              <a:extLst>
                <a:ext uri="{FF2B5EF4-FFF2-40B4-BE49-F238E27FC236}">
                  <a16:creationId xmlns:a16="http://schemas.microsoft.com/office/drawing/2014/main" id="{B5672991-8DB3-4984-88F8-54566344635D}"/>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31">
              <a:extLst>
                <a:ext uri="{FF2B5EF4-FFF2-40B4-BE49-F238E27FC236}">
                  <a16:creationId xmlns:a16="http://schemas.microsoft.com/office/drawing/2014/main" id="{4BC785BE-01E5-487C-BBDD-6A4AF078CC7C}"/>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32">
              <a:extLst>
                <a:ext uri="{FF2B5EF4-FFF2-40B4-BE49-F238E27FC236}">
                  <a16:creationId xmlns:a16="http://schemas.microsoft.com/office/drawing/2014/main" id="{C405DF96-6A32-40E8-9FA9-2A7365575DA8}"/>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33">
              <a:extLst>
                <a:ext uri="{FF2B5EF4-FFF2-40B4-BE49-F238E27FC236}">
                  <a16:creationId xmlns:a16="http://schemas.microsoft.com/office/drawing/2014/main" id="{3A2F5AD3-679D-4166-B5A9-6B72D074C7FE}"/>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34">
              <a:extLst>
                <a:ext uri="{FF2B5EF4-FFF2-40B4-BE49-F238E27FC236}">
                  <a16:creationId xmlns:a16="http://schemas.microsoft.com/office/drawing/2014/main" id="{8651B608-C451-44E6-8747-07D8C091E8CA}"/>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35">
              <a:extLst>
                <a:ext uri="{FF2B5EF4-FFF2-40B4-BE49-F238E27FC236}">
                  <a16:creationId xmlns:a16="http://schemas.microsoft.com/office/drawing/2014/main" id="{55D86F74-57B2-4767-975D-82E0AB6A3A85}"/>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36">
              <a:extLst>
                <a:ext uri="{FF2B5EF4-FFF2-40B4-BE49-F238E27FC236}">
                  <a16:creationId xmlns:a16="http://schemas.microsoft.com/office/drawing/2014/main" id="{9A8C98E6-6D16-42E0-A2C8-D3B492C874B0}"/>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37">
              <a:extLst>
                <a:ext uri="{FF2B5EF4-FFF2-40B4-BE49-F238E27FC236}">
                  <a16:creationId xmlns:a16="http://schemas.microsoft.com/office/drawing/2014/main" id="{C63401DA-0D72-402E-BE54-78959B2FAE09}"/>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38">
              <a:extLst>
                <a:ext uri="{FF2B5EF4-FFF2-40B4-BE49-F238E27FC236}">
                  <a16:creationId xmlns:a16="http://schemas.microsoft.com/office/drawing/2014/main" id="{248821E8-9271-4B9B-A57E-9E8A4148CA2B}"/>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39">
              <a:extLst>
                <a:ext uri="{FF2B5EF4-FFF2-40B4-BE49-F238E27FC236}">
                  <a16:creationId xmlns:a16="http://schemas.microsoft.com/office/drawing/2014/main" id="{3BE7D360-37CF-4F8F-84D6-938A150FA81A}"/>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40">
              <a:extLst>
                <a:ext uri="{FF2B5EF4-FFF2-40B4-BE49-F238E27FC236}">
                  <a16:creationId xmlns:a16="http://schemas.microsoft.com/office/drawing/2014/main" id="{02B7C61A-7278-4E35-9177-7AD8B205F431}"/>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41">
              <a:extLst>
                <a:ext uri="{FF2B5EF4-FFF2-40B4-BE49-F238E27FC236}">
                  <a16:creationId xmlns:a16="http://schemas.microsoft.com/office/drawing/2014/main" id="{5576A0DF-CB3D-4087-BB0C-A755A891E2DE}"/>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42">
              <a:extLst>
                <a:ext uri="{FF2B5EF4-FFF2-40B4-BE49-F238E27FC236}">
                  <a16:creationId xmlns:a16="http://schemas.microsoft.com/office/drawing/2014/main" id="{EA8181DE-620B-4D5F-BB56-9AAA6053FF15}"/>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43">
              <a:extLst>
                <a:ext uri="{FF2B5EF4-FFF2-40B4-BE49-F238E27FC236}">
                  <a16:creationId xmlns:a16="http://schemas.microsoft.com/office/drawing/2014/main" id="{8A836C0B-E2D0-47D7-8BE8-F81F765A3D6D}"/>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44">
              <a:extLst>
                <a:ext uri="{FF2B5EF4-FFF2-40B4-BE49-F238E27FC236}">
                  <a16:creationId xmlns:a16="http://schemas.microsoft.com/office/drawing/2014/main" id="{B4C0A6F0-B04F-486C-89BA-724D07766825}"/>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45">
              <a:extLst>
                <a:ext uri="{FF2B5EF4-FFF2-40B4-BE49-F238E27FC236}">
                  <a16:creationId xmlns:a16="http://schemas.microsoft.com/office/drawing/2014/main" id="{0279415B-D6F9-4589-A911-EEB95006120F}"/>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46">
              <a:extLst>
                <a:ext uri="{FF2B5EF4-FFF2-40B4-BE49-F238E27FC236}">
                  <a16:creationId xmlns:a16="http://schemas.microsoft.com/office/drawing/2014/main" id="{A811608B-1958-4BF0-A1B4-F1DDCE858643}"/>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47">
              <a:extLst>
                <a:ext uri="{FF2B5EF4-FFF2-40B4-BE49-F238E27FC236}">
                  <a16:creationId xmlns:a16="http://schemas.microsoft.com/office/drawing/2014/main" id="{8CFAEC0D-306A-4DC4-BEBB-9E8FBD07A2D0}"/>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48">
              <a:extLst>
                <a:ext uri="{FF2B5EF4-FFF2-40B4-BE49-F238E27FC236}">
                  <a16:creationId xmlns:a16="http://schemas.microsoft.com/office/drawing/2014/main" id="{DCBF8BA7-FC5A-43D7-A2E2-46C60A36A5F3}"/>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49">
              <a:extLst>
                <a:ext uri="{FF2B5EF4-FFF2-40B4-BE49-F238E27FC236}">
                  <a16:creationId xmlns:a16="http://schemas.microsoft.com/office/drawing/2014/main" id="{A1D71807-2B57-4B43-9E5B-FF7F510004AD}"/>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50">
              <a:extLst>
                <a:ext uri="{FF2B5EF4-FFF2-40B4-BE49-F238E27FC236}">
                  <a16:creationId xmlns:a16="http://schemas.microsoft.com/office/drawing/2014/main" id="{31ABE8FE-DCF8-4100-9751-43C7F1061B8E}"/>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51">
              <a:extLst>
                <a:ext uri="{FF2B5EF4-FFF2-40B4-BE49-F238E27FC236}">
                  <a16:creationId xmlns:a16="http://schemas.microsoft.com/office/drawing/2014/main" id="{9473A4EC-AEBC-4B99-9355-F14395B96700}"/>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52">
              <a:extLst>
                <a:ext uri="{FF2B5EF4-FFF2-40B4-BE49-F238E27FC236}">
                  <a16:creationId xmlns:a16="http://schemas.microsoft.com/office/drawing/2014/main" id="{3AE5A336-B35C-4660-AE76-CA0D709C7028}"/>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53">
              <a:extLst>
                <a:ext uri="{FF2B5EF4-FFF2-40B4-BE49-F238E27FC236}">
                  <a16:creationId xmlns:a16="http://schemas.microsoft.com/office/drawing/2014/main" id="{088A5884-B56B-48D9-9A1B-136E9180A01F}"/>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54">
              <a:extLst>
                <a:ext uri="{FF2B5EF4-FFF2-40B4-BE49-F238E27FC236}">
                  <a16:creationId xmlns:a16="http://schemas.microsoft.com/office/drawing/2014/main" id="{6BF6ABAB-1371-477B-B7D0-CDE6FE61F856}"/>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55">
              <a:extLst>
                <a:ext uri="{FF2B5EF4-FFF2-40B4-BE49-F238E27FC236}">
                  <a16:creationId xmlns:a16="http://schemas.microsoft.com/office/drawing/2014/main" id="{40A450D6-D4F4-41F0-BAB0-F0CFE602DE20}"/>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56">
              <a:extLst>
                <a:ext uri="{FF2B5EF4-FFF2-40B4-BE49-F238E27FC236}">
                  <a16:creationId xmlns:a16="http://schemas.microsoft.com/office/drawing/2014/main" id="{2004E0F7-8FE7-4F5B-8DE9-75E7CF94A7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57">
              <a:extLst>
                <a:ext uri="{FF2B5EF4-FFF2-40B4-BE49-F238E27FC236}">
                  <a16:creationId xmlns:a16="http://schemas.microsoft.com/office/drawing/2014/main" id="{854DFC11-E887-4103-9363-3659462A8876}"/>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58">
              <a:extLst>
                <a:ext uri="{FF2B5EF4-FFF2-40B4-BE49-F238E27FC236}">
                  <a16:creationId xmlns:a16="http://schemas.microsoft.com/office/drawing/2014/main" id="{DB390E33-F483-46C3-951C-1440A0ADD852}"/>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59">
              <a:extLst>
                <a:ext uri="{FF2B5EF4-FFF2-40B4-BE49-F238E27FC236}">
                  <a16:creationId xmlns:a16="http://schemas.microsoft.com/office/drawing/2014/main" id="{F09D6396-0D18-40B3-A234-2F3C6A98D700}"/>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60">
              <a:extLst>
                <a:ext uri="{FF2B5EF4-FFF2-40B4-BE49-F238E27FC236}">
                  <a16:creationId xmlns:a16="http://schemas.microsoft.com/office/drawing/2014/main" id="{F36DE863-0793-4183-B3A7-F2C4BDA3180A}"/>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61">
              <a:extLst>
                <a:ext uri="{FF2B5EF4-FFF2-40B4-BE49-F238E27FC236}">
                  <a16:creationId xmlns:a16="http://schemas.microsoft.com/office/drawing/2014/main" id="{2BBEA168-9E5A-4F7C-85D2-EF3249F688F0}"/>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62">
              <a:extLst>
                <a:ext uri="{FF2B5EF4-FFF2-40B4-BE49-F238E27FC236}">
                  <a16:creationId xmlns:a16="http://schemas.microsoft.com/office/drawing/2014/main" id="{A6EADE5C-1224-414F-BA6F-9F69D0D7B2CB}"/>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63">
              <a:extLst>
                <a:ext uri="{FF2B5EF4-FFF2-40B4-BE49-F238E27FC236}">
                  <a16:creationId xmlns:a16="http://schemas.microsoft.com/office/drawing/2014/main" id="{BF8AFE62-3D8D-4AB2-BF71-E2ADA74785F6}"/>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64">
              <a:extLst>
                <a:ext uri="{FF2B5EF4-FFF2-40B4-BE49-F238E27FC236}">
                  <a16:creationId xmlns:a16="http://schemas.microsoft.com/office/drawing/2014/main" id="{BA8DED80-17BB-4ADE-8F2F-47BE748003AF}"/>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65">
              <a:extLst>
                <a:ext uri="{FF2B5EF4-FFF2-40B4-BE49-F238E27FC236}">
                  <a16:creationId xmlns:a16="http://schemas.microsoft.com/office/drawing/2014/main" id="{8F311216-CEB5-47EF-936C-14C0AE5E115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66">
              <a:extLst>
                <a:ext uri="{FF2B5EF4-FFF2-40B4-BE49-F238E27FC236}">
                  <a16:creationId xmlns:a16="http://schemas.microsoft.com/office/drawing/2014/main" id="{02516B36-23AC-4565-83EB-B7C54205A30D}"/>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67">
              <a:extLst>
                <a:ext uri="{FF2B5EF4-FFF2-40B4-BE49-F238E27FC236}">
                  <a16:creationId xmlns:a16="http://schemas.microsoft.com/office/drawing/2014/main" id="{0D6D1F1A-3A8C-41BC-841B-2C9190185E8D}"/>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68">
              <a:extLst>
                <a:ext uri="{FF2B5EF4-FFF2-40B4-BE49-F238E27FC236}">
                  <a16:creationId xmlns:a16="http://schemas.microsoft.com/office/drawing/2014/main" id="{F1EFA617-5949-4D4E-834C-DBA786402237}"/>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69">
              <a:extLst>
                <a:ext uri="{FF2B5EF4-FFF2-40B4-BE49-F238E27FC236}">
                  <a16:creationId xmlns:a16="http://schemas.microsoft.com/office/drawing/2014/main" id="{5994ABE1-7A28-4378-A3AF-E8548DC6510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0">
              <a:extLst>
                <a:ext uri="{FF2B5EF4-FFF2-40B4-BE49-F238E27FC236}">
                  <a16:creationId xmlns:a16="http://schemas.microsoft.com/office/drawing/2014/main" id="{FED2BFE5-E081-4B2B-BFA9-78203D73AA9D}"/>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71">
              <a:extLst>
                <a:ext uri="{FF2B5EF4-FFF2-40B4-BE49-F238E27FC236}">
                  <a16:creationId xmlns:a16="http://schemas.microsoft.com/office/drawing/2014/main" id="{F532C949-9179-4D47-B1DE-2AE6F7BB2C60}"/>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72">
              <a:extLst>
                <a:ext uri="{FF2B5EF4-FFF2-40B4-BE49-F238E27FC236}">
                  <a16:creationId xmlns:a16="http://schemas.microsoft.com/office/drawing/2014/main" id="{A64B00A3-448F-40A3-8406-42266C146ADA}"/>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73">
              <a:extLst>
                <a:ext uri="{FF2B5EF4-FFF2-40B4-BE49-F238E27FC236}">
                  <a16:creationId xmlns:a16="http://schemas.microsoft.com/office/drawing/2014/main" id="{1DBD1F9B-4DDA-4EE3-A965-EA93C9705E56}"/>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74">
              <a:extLst>
                <a:ext uri="{FF2B5EF4-FFF2-40B4-BE49-F238E27FC236}">
                  <a16:creationId xmlns:a16="http://schemas.microsoft.com/office/drawing/2014/main" id="{66A3F947-9901-41C4-B844-ACCC4485A37F}"/>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5">
              <a:extLst>
                <a:ext uri="{FF2B5EF4-FFF2-40B4-BE49-F238E27FC236}">
                  <a16:creationId xmlns:a16="http://schemas.microsoft.com/office/drawing/2014/main" id="{1696E075-4135-4C07-93FE-5314F11DF6D5}"/>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76">
              <a:extLst>
                <a:ext uri="{FF2B5EF4-FFF2-40B4-BE49-F238E27FC236}">
                  <a16:creationId xmlns:a16="http://schemas.microsoft.com/office/drawing/2014/main" id="{5B6B8488-E598-4D9E-BEE5-00B7A29AD27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77">
              <a:extLst>
                <a:ext uri="{FF2B5EF4-FFF2-40B4-BE49-F238E27FC236}">
                  <a16:creationId xmlns:a16="http://schemas.microsoft.com/office/drawing/2014/main" id="{99BE1176-1C87-4F7A-9BAD-DC3AC565B462}"/>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78">
              <a:extLst>
                <a:ext uri="{FF2B5EF4-FFF2-40B4-BE49-F238E27FC236}">
                  <a16:creationId xmlns:a16="http://schemas.microsoft.com/office/drawing/2014/main" id="{847C733C-2AB4-488E-9A7C-6358EB3252F6}"/>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79">
              <a:extLst>
                <a:ext uri="{FF2B5EF4-FFF2-40B4-BE49-F238E27FC236}">
                  <a16:creationId xmlns:a16="http://schemas.microsoft.com/office/drawing/2014/main" id="{A616C61F-F16A-49A0-A8D5-8537DF025178}"/>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0">
              <a:extLst>
                <a:ext uri="{FF2B5EF4-FFF2-40B4-BE49-F238E27FC236}">
                  <a16:creationId xmlns:a16="http://schemas.microsoft.com/office/drawing/2014/main" id="{9F999CD9-BC15-4732-A5C6-F423B68B5F5E}"/>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81">
              <a:extLst>
                <a:ext uri="{FF2B5EF4-FFF2-40B4-BE49-F238E27FC236}">
                  <a16:creationId xmlns:a16="http://schemas.microsoft.com/office/drawing/2014/main" id="{369DD39F-B387-4523-BC5A-1C473AE1A84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2">
              <a:extLst>
                <a:ext uri="{FF2B5EF4-FFF2-40B4-BE49-F238E27FC236}">
                  <a16:creationId xmlns:a16="http://schemas.microsoft.com/office/drawing/2014/main" id="{10FB6437-38C5-4800-9074-8CD7CFD60F1F}"/>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83">
              <a:extLst>
                <a:ext uri="{FF2B5EF4-FFF2-40B4-BE49-F238E27FC236}">
                  <a16:creationId xmlns:a16="http://schemas.microsoft.com/office/drawing/2014/main" id="{7B78973E-1619-42EB-8796-1B7138B5489D}"/>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84">
              <a:extLst>
                <a:ext uri="{FF2B5EF4-FFF2-40B4-BE49-F238E27FC236}">
                  <a16:creationId xmlns:a16="http://schemas.microsoft.com/office/drawing/2014/main" id="{0CF61AB1-20C8-4227-A593-B84C538219CC}"/>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85">
              <a:extLst>
                <a:ext uri="{FF2B5EF4-FFF2-40B4-BE49-F238E27FC236}">
                  <a16:creationId xmlns:a16="http://schemas.microsoft.com/office/drawing/2014/main" id="{F3CC41FF-1F44-466E-8379-D095C9050EC7}"/>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6">
              <a:extLst>
                <a:ext uri="{FF2B5EF4-FFF2-40B4-BE49-F238E27FC236}">
                  <a16:creationId xmlns:a16="http://schemas.microsoft.com/office/drawing/2014/main" id="{21E6450A-2E1A-43FF-99D8-15833EF651AF}"/>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87">
              <a:extLst>
                <a:ext uri="{FF2B5EF4-FFF2-40B4-BE49-F238E27FC236}">
                  <a16:creationId xmlns:a16="http://schemas.microsoft.com/office/drawing/2014/main" id="{D018C3AF-1231-4BF9-8B51-F8357C5ABA18}"/>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88">
              <a:extLst>
                <a:ext uri="{FF2B5EF4-FFF2-40B4-BE49-F238E27FC236}">
                  <a16:creationId xmlns:a16="http://schemas.microsoft.com/office/drawing/2014/main" id="{1E0EA7A5-456C-43B0-ACF5-114A8D844AC4}"/>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89">
              <a:extLst>
                <a:ext uri="{FF2B5EF4-FFF2-40B4-BE49-F238E27FC236}">
                  <a16:creationId xmlns:a16="http://schemas.microsoft.com/office/drawing/2014/main" id="{8C0B57B2-FF43-49FB-B3C8-1E5C35F93AE6}"/>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90">
              <a:extLst>
                <a:ext uri="{FF2B5EF4-FFF2-40B4-BE49-F238E27FC236}">
                  <a16:creationId xmlns:a16="http://schemas.microsoft.com/office/drawing/2014/main" id="{E81B830A-250A-431F-B92E-271068232813}"/>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1">
              <a:extLst>
                <a:ext uri="{FF2B5EF4-FFF2-40B4-BE49-F238E27FC236}">
                  <a16:creationId xmlns:a16="http://schemas.microsoft.com/office/drawing/2014/main" id="{F846590A-2DCE-488D-BA04-7DC0F15F2712}"/>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92">
              <a:extLst>
                <a:ext uri="{FF2B5EF4-FFF2-40B4-BE49-F238E27FC236}">
                  <a16:creationId xmlns:a16="http://schemas.microsoft.com/office/drawing/2014/main" id="{F24CCE9E-697B-4D66-B0CE-9E2159662A0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93">
              <a:extLst>
                <a:ext uri="{FF2B5EF4-FFF2-40B4-BE49-F238E27FC236}">
                  <a16:creationId xmlns:a16="http://schemas.microsoft.com/office/drawing/2014/main" id="{F37770CF-62DE-4D5B-A204-3626223D17E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94">
              <a:extLst>
                <a:ext uri="{FF2B5EF4-FFF2-40B4-BE49-F238E27FC236}">
                  <a16:creationId xmlns:a16="http://schemas.microsoft.com/office/drawing/2014/main" id="{C22ED2D1-D469-419E-9979-AB1EB850712E}"/>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295">
              <a:extLst>
                <a:ext uri="{FF2B5EF4-FFF2-40B4-BE49-F238E27FC236}">
                  <a16:creationId xmlns:a16="http://schemas.microsoft.com/office/drawing/2014/main" id="{64048AFB-A389-4C9D-97F1-3BEE069ADD97}"/>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296">
              <a:extLst>
                <a:ext uri="{FF2B5EF4-FFF2-40B4-BE49-F238E27FC236}">
                  <a16:creationId xmlns:a16="http://schemas.microsoft.com/office/drawing/2014/main" id="{1ADF447A-4EEA-4220-819D-0ADD688E3EED}"/>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297">
              <a:extLst>
                <a:ext uri="{FF2B5EF4-FFF2-40B4-BE49-F238E27FC236}">
                  <a16:creationId xmlns:a16="http://schemas.microsoft.com/office/drawing/2014/main" id="{AE934B8E-7062-41FA-9E85-53665E935001}"/>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298">
              <a:extLst>
                <a:ext uri="{FF2B5EF4-FFF2-40B4-BE49-F238E27FC236}">
                  <a16:creationId xmlns:a16="http://schemas.microsoft.com/office/drawing/2014/main" id="{E193286E-3E03-4669-A220-F7CDA910CEAF}"/>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299">
              <a:extLst>
                <a:ext uri="{FF2B5EF4-FFF2-40B4-BE49-F238E27FC236}">
                  <a16:creationId xmlns:a16="http://schemas.microsoft.com/office/drawing/2014/main" id="{C4CD35E0-E788-4529-BB79-8647F71D7B12}"/>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00">
              <a:extLst>
                <a:ext uri="{FF2B5EF4-FFF2-40B4-BE49-F238E27FC236}">
                  <a16:creationId xmlns:a16="http://schemas.microsoft.com/office/drawing/2014/main" id="{96A8824D-2431-4128-B95E-2B4231685BA3}"/>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01">
              <a:extLst>
                <a:ext uri="{FF2B5EF4-FFF2-40B4-BE49-F238E27FC236}">
                  <a16:creationId xmlns:a16="http://schemas.microsoft.com/office/drawing/2014/main" id="{7A60F18B-53D9-461D-831F-161927DEA477}"/>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2">
              <a:extLst>
                <a:ext uri="{FF2B5EF4-FFF2-40B4-BE49-F238E27FC236}">
                  <a16:creationId xmlns:a16="http://schemas.microsoft.com/office/drawing/2014/main" id="{94F5A68C-1EF5-409D-8D74-C8E91664DE29}"/>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03">
              <a:extLst>
                <a:ext uri="{FF2B5EF4-FFF2-40B4-BE49-F238E27FC236}">
                  <a16:creationId xmlns:a16="http://schemas.microsoft.com/office/drawing/2014/main" id="{7F029684-4C07-4605-B51E-04C7C9497B7C}"/>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04">
              <a:extLst>
                <a:ext uri="{FF2B5EF4-FFF2-40B4-BE49-F238E27FC236}">
                  <a16:creationId xmlns:a16="http://schemas.microsoft.com/office/drawing/2014/main" id="{BD481BF3-C35C-4CE8-A0CF-B54C540CE62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305">
              <a:extLst>
                <a:ext uri="{FF2B5EF4-FFF2-40B4-BE49-F238E27FC236}">
                  <a16:creationId xmlns:a16="http://schemas.microsoft.com/office/drawing/2014/main" id="{D6085E1C-CB45-4F74-BC1C-D86E85312ECA}"/>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矩形 2">
            <a:extLst>
              <a:ext uri="{FF2B5EF4-FFF2-40B4-BE49-F238E27FC236}">
                <a16:creationId xmlns:a16="http://schemas.microsoft.com/office/drawing/2014/main" id="{2B43821A-DECB-441F-8720-BFD445C9F79B}"/>
              </a:ext>
            </a:extLst>
          </p:cNvPr>
          <p:cNvSpPr/>
          <p:nvPr/>
        </p:nvSpPr>
        <p:spPr>
          <a:xfrm>
            <a:off x="0" y="4157383"/>
            <a:ext cx="12191999" cy="1921090"/>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1">
            <a:extLst>
              <a:ext uri="{FF2B5EF4-FFF2-40B4-BE49-F238E27FC236}">
                <a16:creationId xmlns:a16="http://schemas.microsoft.com/office/drawing/2014/main" id="{6C06A471-A082-411E-8314-CB0C9F5C86B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Lst>
          </a:blip>
          <a:srcRect l="3580" t="17876" r="8331" b="16716"/>
          <a:stretch/>
        </p:blipFill>
        <p:spPr>
          <a:xfrm>
            <a:off x="2202299" y="4157382"/>
            <a:ext cx="7182244" cy="1922680"/>
          </a:xfrm>
          <a:prstGeom prst="rect">
            <a:avLst/>
          </a:prstGeom>
        </p:spPr>
      </p:pic>
      <p:pic>
        <p:nvPicPr>
          <p:cNvPr id="10" name="图片 9">
            <a:extLst>
              <a:ext uri="{FF2B5EF4-FFF2-40B4-BE49-F238E27FC236}">
                <a16:creationId xmlns:a16="http://schemas.microsoft.com/office/drawing/2014/main" id="{0DC2D410-4F48-40EB-8C4C-7D16B6A01DF1}"/>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Lst>
          </a:blip>
          <a:srcRect b="7455"/>
          <a:stretch/>
        </p:blipFill>
        <p:spPr>
          <a:xfrm>
            <a:off x="0" y="3776601"/>
            <a:ext cx="1849915" cy="2432502"/>
          </a:xfrm>
          <a:prstGeom prst="rect">
            <a:avLst/>
          </a:prstGeom>
          <a:effectLst>
            <a:outerShdw blurRad="101600" dist="38100" dir="5400000" sx="101000" sy="101000" algn="t" rotWithShape="0">
              <a:srgbClr val="2E4523">
                <a:alpha val="25000"/>
              </a:srgbClr>
            </a:outerShdw>
          </a:effectLst>
        </p:spPr>
      </p:pic>
      <p:pic>
        <p:nvPicPr>
          <p:cNvPr id="11" name="图片 10">
            <a:extLst>
              <a:ext uri="{FF2B5EF4-FFF2-40B4-BE49-F238E27FC236}">
                <a16:creationId xmlns:a16="http://schemas.microsoft.com/office/drawing/2014/main" id="{712DFCF3-53A7-4A01-AC45-261B5E4EF33C}"/>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a14:imgEffect>
                  </a14:imgLayer>
                </a14:imgProps>
              </a:ext>
            </a:extLst>
          </a:blip>
          <a:srcRect t="4458" r="11851"/>
          <a:stretch/>
        </p:blipFill>
        <p:spPr>
          <a:xfrm>
            <a:off x="9785054" y="4157382"/>
            <a:ext cx="2399009" cy="2177854"/>
          </a:xfrm>
          <a:prstGeom prst="rect">
            <a:avLst/>
          </a:prstGeom>
          <a:effectLst>
            <a:outerShdw blurRad="101600" dist="38100" dir="5400000" sx="101000" sy="101000" algn="t" rotWithShape="0">
              <a:srgbClr val="2E4523">
                <a:alpha val="25000"/>
              </a:srgbClr>
            </a:outerShdw>
          </a:effectLst>
        </p:spPr>
      </p:pic>
      <p:pic>
        <p:nvPicPr>
          <p:cNvPr id="5" name="图形 4">
            <a:extLst>
              <a:ext uri="{FF2B5EF4-FFF2-40B4-BE49-F238E27FC236}">
                <a16:creationId xmlns:a16="http://schemas.microsoft.com/office/drawing/2014/main" id="{6229C9D2-ED9C-422F-94EF-A7FD7BC007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62714" y="1072632"/>
            <a:ext cx="1637997" cy="466518"/>
          </a:xfrm>
          <a:prstGeom prst="rect">
            <a:avLst/>
          </a:prstGeom>
        </p:spPr>
      </p:pic>
      <p:grpSp>
        <p:nvGrpSpPr>
          <p:cNvPr id="4" name="组合 3">
            <a:extLst>
              <a:ext uri="{FF2B5EF4-FFF2-40B4-BE49-F238E27FC236}">
                <a16:creationId xmlns:a16="http://schemas.microsoft.com/office/drawing/2014/main" id="{6F63AA98-526B-CE6B-3114-32F7066364B7}"/>
              </a:ext>
            </a:extLst>
          </p:cNvPr>
          <p:cNvGrpSpPr/>
          <p:nvPr/>
        </p:nvGrpSpPr>
        <p:grpSpPr>
          <a:xfrm>
            <a:off x="2160878" y="1779288"/>
            <a:ext cx="7870241" cy="1211457"/>
            <a:chOff x="2737435" y="1993287"/>
            <a:chExt cx="6688556" cy="1211457"/>
          </a:xfrm>
        </p:grpSpPr>
        <p:sp>
          <p:nvSpPr>
            <p:cNvPr id="16" name="文本框 15">
              <a:extLst>
                <a:ext uri="{FF2B5EF4-FFF2-40B4-BE49-F238E27FC236}">
                  <a16:creationId xmlns:a16="http://schemas.microsoft.com/office/drawing/2014/main" id="{53CDBF7B-113C-4194-9798-5C82DCAA6F19}"/>
                </a:ext>
              </a:extLst>
            </p:cNvPr>
            <p:cNvSpPr txBox="1"/>
            <p:nvPr/>
          </p:nvSpPr>
          <p:spPr>
            <a:xfrm>
              <a:off x="2843983" y="1993287"/>
              <a:ext cx="6454596" cy="1015663"/>
            </a:xfrm>
            <a:prstGeom prst="rect">
              <a:avLst/>
            </a:prstGeom>
            <a:noFill/>
          </p:spPr>
          <p:txBody>
            <a:bodyPr wrap="square" rtlCol="0">
              <a:spAutoFit/>
            </a:bodyPr>
            <a:lstStyle/>
            <a:p>
              <a:pPr algn="ctr"/>
              <a:r>
                <a:rPr lang="en-US" altLang="zh-CN" sz="6000" b="1" dirty="0">
                  <a:solidFill>
                    <a:srgbClr val="B88F4D"/>
                  </a:solidFill>
                  <a:latin typeface="微软雅黑" panose="020B0503020204020204" pitchFamily="34" charset="-122"/>
                  <a:ea typeface="微软雅黑" panose="020B0503020204020204" pitchFamily="34" charset="-122"/>
                </a:rPr>
                <a:t>C</a:t>
              </a:r>
              <a:r>
                <a:rPr lang="zh-CN" altLang="en-US" sz="6000" b="1" dirty="0">
                  <a:solidFill>
                    <a:srgbClr val="B88F4D"/>
                  </a:solidFill>
                  <a:latin typeface="微软雅黑" panose="020B0503020204020204" pitchFamily="34" charset="-122"/>
                  <a:ea typeface="微软雅黑" panose="020B0503020204020204" pitchFamily="34" charset="-122"/>
                </a:rPr>
                <a:t>语言函数</a:t>
              </a:r>
            </a:p>
          </p:txBody>
        </p:sp>
        <p:sp>
          <p:nvSpPr>
            <p:cNvPr id="12" name="矩形 11">
              <a:extLst>
                <a:ext uri="{FF2B5EF4-FFF2-40B4-BE49-F238E27FC236}">
                  <a16:creationId xmlns:a16="http://schemas.microsoft.com/office/drawing/2014/main" id="{232B34E8-FE5C-4D22-A4B9-E6C98C533F5D}"/>
                </a:ext>
              </a:extLst>
            </p:cNvPr>
            <p:cNvSpPr/>
            <p:nvPr/>
          </p:nvSpPr>
          <p:spPr>
            <a:xfrm>
              <a:off x="2737435" y="3128280"/>
              <a:ext cx="6688556" cy="76464"/>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A1304FAB-B05E-836C-4D61-9ADD2674F52A}"/>
              </a:ext>
            </a:extLst>
          </p:cNvPr>
          <p:cNvSpPr txBox="1"/>
          <p:nvPr/>
        </p:nvSpPr>
        <p:spPr>
          <a:xfrm>
            <a:off x="5434142" y="3267002"/>
            <a:ext cx="1261884" cy="523220"/>
          </a:xfrm>
          <a:prstGeom prst="rect">
            <a:avLst/>
          </a:prstGeom>
          <a:noFill/>
        </p:spPr>
        <p:txBody>
          <a:bodyPr wrap="none" rtlCol="0">
            <a:spAutoFit/>
          </a:bodyPr>
          <a:lstStyle/>
          <a:p>
            <a:r>
              <a:rPr kumimoji="1" lang="zh-CN" altLang="en-US" sz="2800" b="1" dirty="0">
                <a:solidFill>
                  <a:srgbClr val="BD934E"/>
                </a:solidFill>
                <a:latin typeface="KaiTi" panose="02010609060101010101" pitchFamily="49" charset="-122"/>
                <a:ea typeface="KaiTi" panose="02010609060101010101" pitchFamily="49" charset="-122"/>
              </a:rPr>
              <a:t>毛云龙</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9283913" cy="2128376"/>
            <a:chOff x="1887176" y="1780606"/>
            <a:chExt cx="2235190" cy="930930"/>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139984" cy="622386"/>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函数执行计算的语句和声明</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在大括号中声明的变量</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该函数的</a:t>
              </a:r>
              <a:r>
                <a:rPr lang="zh-CN" altLang="en-US" sz="2000" dirty="0">
                  <a:solidFill>
                    <a:srgbClr val="B88F4D"/>
                  </a:solidFill>
                  <a:latin typeface="微软雅黑" panose="020B0503020204020204" pitchFamily="34" charset="-122"/>
                  <a:ea typeface="微软雅黑" panose="020B0503020204020204" pitchFamily="34" charset="-122"/>
                </a:rPr>
                <a:t>局部变量</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函数体</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5" name="矩形 4">
            <a:extLst>
              <a:ext uri="{FF2B5EF4-FFF2-40B4-BE49-F238E27FC236}">
                <a16:creationId xmlns:a16="http://schemas.microsoft.com/office/drawing/2014/main" id="{C20F22AA-B15E-F7CC-29C4-796D1F1703EA}"/>
              </a:ext>
            </a:extLst>
          </p:cNvPr>
          <p:cNvSpPr/>
          <p:nvPr/>
        </p:nvSpPr>
        <p:spPr>
          <a:xfrm>
            <a:off x="5937318" y="2504386"/>
            <a:ext cx="5028856" cy="1663423"/>
          </a:xfrm>
          <a:prstGeom prst="rect">
            <a:avLst/>
          </a:prstGeom>
          <a:solidFill>
            <a:srgbClr val="CCFFFF"/>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6" name="内容占位符 2">
            <a:extLst>
              <a:ext uri="{FF2B5EF4-FFF2-40B4-BE49-F238E27FC236}">
                <a16:creationId xmlns:a16="http://schemas.microsoft.com/office/drawing/2014/main" id="{BD31EBBA-0B6B-560A-2FED-B56F789FD279}"/>
              </a:ext>
            </a:extLst>
          </p:cNvPr>
          <p:cNvSpPr txBox="1">
            <a:spLocks/>
          </p:cNvSpPr>
          <p:nvPr/>
        </p:nvSpPr>
        <p:spPr bwMode="auto">
          <a:xfrm>
            <a:off x="5565914" y="1603406"/>
            <a:ext cx="6056244" cy="2671348"/>
          </a:xfrm>
          <a:prstGeom prst="rect">
            <a:avLst/>
          </a:prstGeom>
          <a:noFill/>
          <a:ln w="9525">
            <a:solidFill>
              <a:srgbClr val="D34817"/>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13716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18</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19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计算一个给定半径的圆的面积</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20 double </a:t>
            </a:r>
            <a:r>
              <a:rPr kumimoji="0" lang="en-US" altLang="zh-CN" sz="1400" b="1" i="0" u="none" strike="noStrike" kern="0" cap="none" spc="0" normalizeH="0" baseline="0" noProof="0" dirty="0" err="1">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AreaOfCircle</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(double r)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函数定义</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21 {</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22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double pi </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3.14159265; </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23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double result</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24	</a:t>
            </a:r>
            <a:r>
              <a:rPr kumimoji="0" lang="en-US" altLang="zh-CN" sz="1400" b="1" i="0" u="none" strike="noStrike" kern="0" cap="none" spc="0" normalizeH="0" baseline="0" noProof="0" dirty="0">
                <a:ln>
                  <a:noFill/>
                </a:ln>
                <a:solidFill>
                  <a:srgbClr val="FF00FF"/>
                </a:solidFill>
                <a:effectLst/>
                <a:uLnTx/>
                <a:uFillTx/>
                <a:latin typeface="Courier New" panose="02070309020205020404" pitchFamily="49" charset="0"/>
                <a:ea typeface="黑体" panose="02010609060101010101" pitchFamily="49" charset="-122"/>
                <a:cs typeface="Courier New" panose="02070309020205020404" pitchFamily="49" charset="0"/>
              </a:rPr>
              <a:t>result</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 pi *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r</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r</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计算圆面积</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25	</a:t>
            </a:r>
            <a:r>
              <a:rPr kumimoji="0" lang="en-US" altLang="zh-CN" sz="1400" b="1" i="0" u="none" strike="noStrike" kern="0" cap="none" spc="0" normalizeH="0" baseline="0" noProof="0" dirty="0">
                <a:ln>
                  <a:noFill/>
                </a:ln>
                <a:solidFill>
                  <a:srgbClr val="00B050"/>
                </a:solidFill>
                <a:effectLst/>
                <a:uLnTx/>
                <a:uFillTx/>
                <a:latin typeface="Courier New" panose="02070309020205020404" pitchFamily="49" charset="0"/>
                <a:ea typeface="黑体" panose="02010609060101010101" pitchFamily="49" charset="-122"/>
                <a:cs typeface="Courier New" panose="02070309020205020404" pitchFamily="49" charset="0"/>
              </a:rPr>
              <a:t>return </a:t>
            </a:r>
            <a:r>
              <a:rPr kumimoji="0" lang="en-US" altLang="zh-CN" sz="1400" b="1" i="0" u="none" strike="noStrike" kern="0" cap="none" spc="0" normalizeH="0" baseline="0" noProof="0" dirty="0">
                <a:ln>
                  <a:noFill/>
                </a:ln>
                <a:solidFill>
                  <a:srgbClr val="FF00FF"/>
                </a:solidFill>
                <a:effectLst/>
                <a:uLnTx/>
                <a:uFillTx/>
                <a:latin typeface="Courier New" panose="02070309020205020404" pitchFamily="49" charset="0"/>
                <a:ea typeface="黑体" panose="02010609060101010101" pitchFamily="49" charset="-122"/>
                <a:cs typeface="Courier New" panose="02070309020205020404" pitchFamily="49" charset="0"/>
              </a:rPr>
              <a:t>result</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返回调用者</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26 } </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p:txBody>
      </p:sp>
    </p:spTree>
    <p:custDataLst>
      <p:tags r:id="rId1"/>
    </p:custDataLst>
    <p:extLst>
      <p:ext uri="{BB962C8B-B14F-4D97-AF65-F5344CB8AC3E}">
        <p14:creationId xmlns:p14="http://schemas.microsoft.com/office/powerpoint/2010/main" val="1003292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3"/>
            <a:ext cx="9283913" cy="4252034"/>
            <a:chOff x="1887176" y="1780606"/>
            <a:chExt cx="2235190" cy="1859796"/>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103292" cy="1551252"/>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任何调用者的局部变量对于被调用函数都是不可见的</a:t>
              </a:r>
            </a:p>
            <a:p>
              <a:pPr marL="285750" indent="-285750">
                <a:lnSpc>
                  <a:spcPct val="150000"/>
                </a:lnSpc>
                <a:buFont typeface="Wingdings" pitchFamily="2" charset="2"/>
                <a:buChar char="Ø"/>
              </a:pP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AreaOfCircle</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可以“看到”并且修改其局部变量</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pi, result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和参数</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r</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不能修改</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main</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函数中的变量</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radius</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可以通过返回值修改</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main</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函数中的变量</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area</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调用者的变元作为值被传给被调用者</a:t>
              </a:r>
              <a:endParaRPr lang="zh-CN" altLang="en-US" sz="2000" dirty="0">
                <a:solidFill>
                  <a:srgbClr val="B88F4D"/>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函数体</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内容占位符 2">
            <a:extLst>
              <a:ext uri="{FF2B5EF4-FFF2-40B4-BE49-F238E27FC236}">
                <a16:creationId xmlns:a16="http://schemas.microsoft.com/office/drawing/2014/main" id="{FD38A486-0913-E13E-B1F8-EDEB008F8FB1}"/>
              </a:ext>
            </a:extLst>
          </p:cNvPr>
          <p:cNvSpPr txBox="1">
            <a:spLocks/>
          </p:cNvSpPr>
          <p:nvPr/>
        </p:nvSpPr>
        <p:spPr bwMode="auto">
          <a:xfrm>
            <a:off x="5618922" y="850353"/>
            <a:ext cx="6459867" cy="5980352"/>
          </a:xfrm>
          <a:prstGeom prst="rect">
            <a:avLst/>
          </a:prstGeom>
          <a:noFill/>
          <a:ln>
            <a:solidFill>
              <a:srgbClr val="D34817"/>
            </a:solidFill>
          </a:ln>
          <a:extLst>
            <a:ext uri="{909E8E84-426E-40DD-AFC4-6F175D3DCCD1}">
              <a14:hiddenFill xmlns:a14="http://schemas.microsoft.com/office/drawing/2010/main">
                <a:solidFill>
                  <a:srgbClr val="FFFFFF"/>
                </a:solidFill>
              </a14:hiddenFill>
            </a:ext>
          </a:extLst>
        </p:spPr>
        <p:txBody>
          <a:bodyPr>
            <a:normAutofit/>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1 #include &lt;</a:t>
            </a:r>
            <a:r>
              <a:rPr kumimoji="0" lang="en-US" altLang="zh-CN" sz="1000" b="1" i="0" u="none" strike="noStrike" kern="1200" cap="none" spc="0" normalizeH="0" baseline="0" noProof="0" dirty="0" err="1">
                <a:ln>
                  <a:noFill/>
                </a:ln>
                <a:solidFill>
                  <a:prstClr val="black"/>
                </a:solidFill>
                <a:effectLst/>
                <a:uLnTx/>
                <a:uFillTx/>
                <a:latin typeface="Courier New" panose="02070309020205020404" pitchFamily="49" charset="0"/>
                <a:cs typeface="Courier New" panose="02070309020205020404" pitchFamily="49" charset="0"/>
              </a:rPr>
              <a:t>stdio.h</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&gt;</a:t>
            </a:r>
            <a:endParaRPr kumimoji="0" lang="zh-CN"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2</a:t>
            </a:r>
            <a:endParaRPr kumimoji="0" lang="zh-CN"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3 double </a:t>
            </a:r>
            <a:r>
              <a:rPr kumimoji="0" lang="en-US" altLang="zh-CN" sz="1000" b="1" i="0" u="none" strike="noStrike" kern="1200" cap="none" spc="0" normalizeH="0" baseline="0" noProof="0" dirty="0" err="1">
                <a:ln>
                  <a:noFill/>
                </a:ln>
                <a:solidFill>
                  <a:prstClr val="black"/>
                </a:solidFill>
                <a:effectLst/>
                <a:uLnTx/>
                <a:uFillTx/>
                <a:latin typeface="Courier New" panose="02070309020205020404" pitchFamily="49" charset="0"/>
                <a:cs typeface="Courier New" panose="02070309020205020404" pitchFamily="49" charset="0"/>
              </a:rPr>
              <a:t>AreaOfCircle</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(double r);	</a:t>
            </a:r>
            <a:r>
              <a:rPr kumimoji="0" lang="en-US"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r>
              <a:rPr kumimoji="0" lang="zh-CN"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函数声明</a:t>
            </a:r>
            <a:r>
              <a:rPr kumimoji="0" lang="en-US"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endParaRPr kumimoji="0" lang="zh-CN"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4</a:t>
            </a:r>
            <a:endParaRPr kumimoji="0" lang="zh-CN"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5 </a:t>
            </a:r>
            <a:r>
              <a:rPr kumimoji="0" lang="en-US" altLang="zh-CN" sz="1000" b="1" i="0" u="none" strike="noStrike" kern="1200" cap="none" spc="0" normalizeH="0" baseline="0" noProof="0" dirty="0" err="1">
                <a:ln>
                  <a:noFill/>
                </a:ln>
                <a:solidFill>
                  <a:prstClr val="black"/>
                </a:solidFill>
                <a:effectLst/>
                <a:uLnTx/>
                <a:uFillTx/>
                <a:latin typeface="Courier New" panose="02070309020205020404" pitchFamily="49" charset="0"/>
                <a:cs typeface="Courier New" panose="02070309020205020404" pitchFamily="49" charset="0"/>
              </a:rPr>
              <a:t>int</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main ()			</a:t>
            </a:r>
            <a:r>
              <a:rPr kumimoji="0" lang="en-US"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/*main</a:t>
            </a:r>
            <a:r>
              <a:rPr kumimoji="0" lang="zh-CN"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函数定义</a:t>
            </a:r>
            <a:r>
              <a:rPr kumimoji="0" lang="en-US"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endParaRPr kumimoji="0" lang="zh-CN"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6 {              </a:t>
            </a:r>
            <a:endParaRPr kumimoji="0" lang="zh-CN"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7	double </a:t>
            </a:r>
            <a:r>
              <a:rPr kumimoji="0" lang="en-US" altLang="zh-CN" sz="1000" b="1" i="0" u="none" strike="noStrike" kern="1200" cap="none" spc="0" normalizeH="0" baseline="0" noProof="0" dirty="0">
                <a:ln>
                  <a:noFill/>
                </a:ln>
                <a:solidFill>
                  <a:srgbClr val="FF0000"/>
                </a:solidFill>
                <a:effectLst/>
                <a:uLnTx/>
                <a:uFillTx/>
                <a:latin typeface="Courier New" panose="02070309020205020404" pitchFamily="49" charset="0"/>
                <a:cs typeface="Courier New" panose="02070309020205020404" pitchFamily="49" charset="0"/>
              </a:rPr>
              <a:t>radius</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r>
              <a:rPr kumimoji="0" lang="en-US"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r>
              <a:rPr kumimoji="0" lang="zh-CN"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来自用户的输入</a:t>
            </a:r>
            <a:r>
              <a:rPr kumimoji="0" lang="en-US"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endParaRPr kumimoji="0" lang="zh-CN"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8	double </a:t>
            </a:r>
            <a:r>
              <a:rPr kumimoji="0" lang="en-US"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area</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r>
              <a:rPr kumimoji="0" lang="en-US"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r>
              <a:rPr kumimoji="0" lang="zh-CN"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结果</a:t>
            </a:r>
            <a:r>
              <a:rPr kumimoji="0" lang="en-US"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endParaRPr kumimoji="0" lang="zh-CN"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9</a:t>
            </a: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10	</a:t>
            </a:r>
            <a:r>
              <a:rPr kumimoji="0" lang="en-US" altLang="zh-CN" sz="1000" b="1" i="0" u="none" strike="noStrike" kern="1200" cap="none" spc="0" normalizeH="0" baseline="0" noProof="0" dirty="0" err="1">
                <a:ln>
                  <a:noFill/>
                </a:ln>
                <a:solidFill>
                  <a:prstClr val="black"/>
                </a:solidFill>
                <a:effectLst/>
                <a:uLnTx/>
                <a:uFillTx/>
                <a:latin typeface="Courier New" panose="02070309020205020404" pitchFamily="49" charset="0"/>
                <a:cs typeface="Courier New" panose="02070309020205020404" pitchFamily="49" charset="0"/>
              </a:rPr>
              <a:t>printf</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("Input a radius: ");    </a:t>
            </a:r>
            <a:endParaRPr kumimoji="0" lang="zh-CN"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11</a:t>
            </a:r>
            <a:endParaRPr kumimoji="0" lang="zh-CN"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12	</a:t>
            </a:r>
            <a:r>
              <a:rPr kumimoji="0" lang="en-US" altLang="zh-CN" sz="1000" b="1" i="0" u="none" strike="noStrike" kern="1200" cap="none" spc="0" normalizeH="0" baseline="0" noProof="0" dirty="0" err="1">
                <a:ln>
                  <a:noFill/>
                </a:ln>
                <a:solidFill>
                  <a:prstClr val="black"/>
                </a:solidFill>
                <a:effectLst/>
                <a:uLnTx/>
                <a:uFillTx/>
                <a:latin typeface="Courier New" panose="02070309020205020404" pitchFamily="49" charset="0"/>
                <a:cs typeface="Courier New" panose="02070309020205020404" pitchFamily="49" charset="0"/>
              </a:rPr>
              <a:t>scanf</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("%lf", &amp;radius);         </a:t>
            </a:r>
            <a:endParaRPr kumimoji="0" lang="zh-CN"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13		</a:t>
            </a:r>
            <a:endParaRPr kumimoji="0" lang="zh-CN"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14	</a:t>
            </a:r>
            <a:r>
              <a:rPr kumimoji="0" lang="en-US"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area</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r>
              <a:rPr kumimoji="0" lang="en-US"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r>
              <a:rPr kumimoji="0" lang="en-US" altLang="zh-CN" sz="1000" b="1" i="0" u="none" strike="noStrike" kern="1200" cap="none" spc="0" normalizeH="0" baseline="0" noProof="0" dirty="0" err="1">
                <a:ln>
                  <a:noFill/>
                </a:ln>
                <a:solidFill>
                  <a:prstClr val="black"/>
                </a:solidFill>
                <a:effectLst/>
                <a:uLnTx/>
                <a:uFillTx/>
                <a:latin typeface="Courier New" panose="02070309020205020404" pitchFamily="49" charset="0"/>
                <a:cs typeface="Courier New" panose="02070309020205020404" pitchFamily="49" charset="0"/>
              </a:rPr>
              <a:t>AreaOfCircle</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r>
              <a:rPr kumimoji="0" lang="en-US" altLang="zh-CN" sz="1000" b="1" i="0" u="none" strike="noStrike" kern="1200" cap="none" spc="0" normalizeH="0" baseline="0" noProof="0" dirty="0">
                <a:ln>
                  <a:noFill/>
                </a:ln>
                <a:solidFill>
                  <a:srgbClr val="FF0000"/>
                </a:solidFill>
                <a:effectLst/>
                <a:uLnTx/>
                <a:uFillTx/>
                <a:latin typeface="Courier New" panose="02070309020205020404" pitchFamily="49" charset="0"/>
                <a:cs typeface="Courier New" panose="02070309020205020404" pitchFamily="49" charset="0"/>
              </a:rPr>
              <a:t>radius</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r>
              <a:rPr kumimoji="0" lang="en-US"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r>
              <a:rPr kumimoji="0" lang="zh-CN"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调用</a:t>
            </a:r>
            <a:r>
              <a:rPr kumimoji="0" lang="en-US" altLang="zh-CN" sz="1000" b="1" i="0" u="none" strike="noStrike" kern="1200" cap="none" spc="0" normalizeH="0" baseline="0" noProof="0" dirty="0" err="1">
                <a:ln>
                  <a:noFill/>
                </a:ln>
                <a:solidFill>
                  <a:srgbClr val="7030A0"/>
                </a:solidFill>
                <a:effectLst/>
                <a:uLnTx/>
                <a:uFillTx/>
                <a:latin typeface="Courier New" panose="02070309020205020404" pitchFamily="49" charset="0"/>
                <a:cs typeface="Courier New" panose="02070309020205020404" pitchFamily="49" charset="0"/>
              </a:rPr>
              <a:t>AreaOfCircle</a:t>
            </a:r>
            <a:r>
              <a:rPr kumimoji="0" lang="en-US"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 */</a:t>
            </a:r>
            <a:endParaRPr kumimoji="0" lang="zh-CN"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15</a:t>
            </a:r>
            <a:endParaRPr kumimoji="0" lang="zh-CN"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16	</a:t>
            </a:r>
            <a:r>
              <a:rPr kumimoji="0" lang="en-US" altLang="zh-CN" sz="1000" b="1" i="0" u="none" strike="noStrike" kern="1200" cap="none" spc="0" normalizeH="0" baseline="0" noProof="0" dirty="0" err="1">
                <a:ln>
                  <a:noFill/>
                </a:ln>
                <a:solidFill>
                  <a:prstClr val="black"/>
                </a:solidFill>
                <a:effectLst/>
                <a:uLnTx/>
                <a:uFillTx/>
                <a:latin typeface="Courier New" panose="02070309020205020404" pitchFamily="49" charset="0"/>
                <a:cs typeface="Courier New" panose="02070309020205020404" pitchFamily="49" charset="0"/>
              </a:rPr>
              <a:t>printf</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("The area of the circle is %f\n " , area);</a:t>
            </a:r>
            <a:endParaRPr kumimoji="0" lang="zh-CN"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17 }</a:t>
            </a: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18</a:t>
            </a:r>
            <a:endParaRPr kumimoji="0" lang="zh-CN"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19 </a:t>
            </a:r>
            <a:r>
              <a:rPr kumimoji="0" lang="en-US"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r>
              <a:rPr kumimoji="0" lang="zh-CN"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计算一个给定半径的圆的面积</a:t>
            </a:r>
            <a:r>
              <a:rPr kumimoji="0" lang="en-US"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endParaRPr kumimoji="0" lang="zh-CN"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20 double </a:t>
            </a:r>
            <a:r>
              <a:rPr kumimoji="0" lang="en-US" altLang="zh-CN" sz="1000" b="1" i="0" u="none" strike="noStrike" kern="0" cap="none" spc="0" normalizeH="0" baseline="0" noProof="0" dirty="0" err="1">
                <a:ln>
                  <a:noFill/>
                </a:ln>
                <a:solidFill>
                  <a:prstClr val="black"/>
                </a:solidFill>
                <a:effectLst/>
                <a:uLnTx/>
                <a:uFillTx/>
                <a:latin typeface="Courier New" panose="02070309020205020404" pitchFamily="49" charset="0"/>
                <a:cs typeface="Courier New" panose="02070309020205020404" pitchFamily="49" charset="0"/>
              </a:rPr>
              <a:t>AreaOfCircle</a:t>
            </a: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(double </a:t>
            </a:r>
            <a:r>
              <a:rPr kumimoji="0" lang="en-US" altLang="zh-CN" sz="1000" b="1" i="0" u="none" strike="noStrike" kern="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r</a:t>
            </a: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r>
              <a:rPr kumimoji="0" lang="en-US"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r>
              <a:rPr kumimoji="0" lang="zh-CN"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函数定义</a:t>
            </a:r>
            <a:r>
              <a:rPr kumimoji="0" lang="en-US"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endParaRPr kumimoji="0" lang="zh-CN"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21 {</a:t>
            </a:r>
            <a:endParaRPr kumimoji="0" lang="zh-CN"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22	double </a:t>
            </a:r>
            <a:r>
              <a:rPr kumimoji="0" lang="en-US" altLang="zh-CN" sz="1000" b="1" i="0" u="none" strike="noStrike" kern="0" cap="none" spc="0" normalizeH="0" baseline="0" noProof="0" dirty="0">
                <a:ln>
                  <a:noFill/>
                </a:ln>
                <a:solidFill>
                  <a:srgbClr val="FF00FF"/>
                </a:solidFill>
                <a:effectLst/>
                <a:uLnTx/>
                <a:uFillTx/>
                <a:latin typeface="Courier New" panose="02070309020205020404" pitchFamily="49" charset="0"/>
                <a:cs typeface="Courier New" panose="02070309020205020404" pitchFamily="49" charset="0"/>
              </a:rPr>
              <a:t>pi =</a:t>
            </a: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3.14159265; </a:t>
            </a:r>
            <a:endParaRPr kumimoji="0" lang="zh-CN"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23	double result;</a:t>
            </a:r>
            <a:endParaRPr kumimoji="0" lang="zh-CN"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24	</a:t>
            </a:r>
            <a:r>
              <a:rPr kumimoji="0" lang="en-US" altLang="zh-CN" sz="1000" b="1" i="0" u="none" strike="noStrike" kern="0" cap="none" spc="0" normalizeH="0" baseline="0" noProof="0" dirty="0">
                <a:ln>
                  <a:noFill/>
                </a:ln>
                <a:solidFill>
                  <a:srgbClr val="FF00FF"/>
                </a:solidFill>
                <a:effectLst/>
                <a:uLnTx/>
                <a:uFillTx/>
                <a:latin typeface="Courier New" panose="02070309020205020404" pitchFamily="49" charset="0"/>
                <a:cs typeface="Courier New" panose="02070309020205020404" pitchFamily="49" charset="0"/>
              </a:rPr>
              <a:t>result</a:t>
            </a: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r>
              <a:rPr kumimoji="0" lang="en-US" altLang="zh-CN" sz="1000" b="1" i="0" u="none" strike="noStrike" kern="0" cap="none" spc="0" normalizeH="0" baseline="0" noProof="0" dirty="0">
                <a:ln>
                  <a:noFill/>
                </a:ln>
                <a:solidFill>
                  <a:srgbClr val="FF0000"/>
                </a:solidFill>
                <a:effectLst/>
                <a:uLnTx/>
                <a:uFillTx/>
                <a:latin typeface="Courier New" panose="02070309020205020404" pitchFamily="49" charset="0"/>
                <a:cs typeface="Courier New" panose="02070309020205020404" pitchFamily="49" charset="0"/>
              </a:rPr>
              <a:t>= </a:t>
            </a: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pi * r * r;     	</a:t>
            </a:r>
            <a:r>
              <a:rPr kumimoji="0" lang="en-US"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r>
              <a:rPr kumimoji="0" lang="zh-CN"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计算圆面积</a:t>
            </a:r>
            <a:r>
              <a:rPr kumimoji="0" lang="en-US"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endParaRPr kumimoji="0" lang="zh-CN"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25	</a:t>
            </a:r>
            <a:r>
              <a:rPr kumimoji="0" lang="en-US" altLang="zh-CN" sz="1000" b="1" i="0" u="none" strike="noStrike" kern="0" cap="none" spc="0" normalizeH="0" baseline="0" noProof="0" dirty="0">
                <a:ln>
                  <a:noFill/>
                </a:ln>
                <a:effectLst/>
                <a:uLnTx/>
                <a:uFillTx/>
                <a:latin typeface="Courier New" panose="02070309020205020404" pitchFamily="49" charset="0"/>
                <a:cs typeface="Courier New" panose="02070309020205020404" pitchFamily="49" charset="0"/>
              </a:rPr>
              <a:t>return</a:t>
            </a:r>
            <a:r>
              <a:rPr kumimoji="0" lang="en-US" altLang="zh-CN" sz="10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rPr>
              <a:t> result</a:t>
            </a: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r>
              <a:rPr kumimoji="0" lang="en-US"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r>
              <a:rPr kumimoji="0" lang="zh-CN"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返回调用者</a:t>
            </a:r>
            <a:r>
              <a:rPr kumimoji="0" lang="en-US"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endParaRPr kumimoji="0" lang="zh-CN"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26 } </a:t>
            </a:r>
            <a:endParaRPr kumimoji="0" lang="zh-CN"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764143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3"/>
            <a:ext cx="9283913" cy="3513370"/>
            <a:chOff x="1887176" y="1780606"/>
            <a:chExt cx="2235190" cy="153671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134746" cy="122816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控制传回到调用者</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表达式的类型应与函数声明的返回值类型相匹配</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不返回数值的函数</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void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最后一条语句执行后</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控制传回调用者</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函数返回值</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6" name="矩形 5">
            <a:extLst>
              <a:ext uri="{FF2B5EF4-FFF2-40B4-BE49-F238E27FC236}">
                <a16:creationId xmlns:a16="http://schemas.microsoft.com/office/drawing/2014/main" id="{9764B5F8-AABA-52CF-5555-15D3696CCC02}"/>
              </a:ext>
            </a:extLst>
          </p:cNvPr>
          <p:cNvSpPr/>
          <p:nvPr/>
        </p:nvSpPr>
        <p:spPr>
          <a:xfrm>
            <a:off x="6176154" y="4264925"/>
            <a:ext cx="5028856" cy="300251"/>
          </a:xfrm>
          <a:prstGeom prst="rect">
            <a:avLst/>
          </a:prstGeom>
          <a:solidFill>
            <a:srgbClr val="CCFFFF"/>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7" name="内容占位符 2">
            <a:extLst>
              <a:ext uri="{FF2B5EF4-FFF2-40B4-BE49-F238E27FC236}">
                <a16:creationId xmlns:a16="http://schemas.microsoft.com/office/drawing/2014/main" id="{304FE607-89E1-4775-BAA8-73BE3D231FFB}"/>
              </a:ext>
            </a:extLst>
          </p:cNvPr>
          <p:cNvSpPr txBox="1">
            <a:spLocks/>
          </p:cNvSpPr>
          <p:nvPr/>
        </p:nvSpPr>
        <p:spPr bwMode="auto">
          <a:xfrm>
            <a:off x="5804750" y="2227604"/>
            <a:ext cx="6056244" cy="2671348"/>
          </a:xfrm>
          <a:prstGeom prst="rect">
            <a:avLst/>
          </a:prstGeom>
          <a:noFill/>
          <a:ln w="9525">
            <a:solidFill>
              <a:srgbClr val="D34817"/>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13716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18</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19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计算一个给定半径的圆的面积</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20 double </a:t>
            </a:r>
            <a:r>
              <a:rPr kumimoji="0" lang="en-US" altLang="zh-CN" sz="1400" b="1" i="0" u="none" strike="noStrike" kern="0" cap="none" spc="0" normalizeH="0" baseline="0" noProof="0" dirty="0" err="1">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AreaOfCircle</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(double r)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函数定义</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21 {</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22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double pi </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3.14159265; </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23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double result</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24	</a:t>
            </a:r>
            <a:r>
              <a:rPr kumimoji="0" lang="en-US" altLang="zh-CN" sz="1400" b="1" i="0" u="none" strike="noStrike" kern="0" cap="none" spc="0" normalizeH="0" baseline="0" noProof="0" dirty="0">
                <a:ln>
                  <a:noFill/>
                </a:ln>
                <a:solidFill>
                  <a:srgbClr val="FF00FF"/>
                </a:solidFill>
                <a:effectLst/>
                <a:uLnTx/>
                <a:uFillTx/>
                <a:latin typeface="Courier New" panose="02070309020205020404" pitchFamily="49" charset="0"/>
                <a:ea typeface="黑体" panose="02010609060101010101" pitchFamily="49" charset="-122"/>
                <a:cs typeface="Courier New" panose="02070309020205020404" pitchFamily="49" charset="0"/>
              </a:rPr>
              <a:t>result</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 pi *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r</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r</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计算圆面积</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25	</a:t>
            </a:r>
            <a:r>
              <a:rPr kumimoji="0" lang="en-US" altLang="zh-CN" sz="1400" b="1" i="0" u="none" strike="noStrike" kern="0" cap="none" spc="0" normalizeH="0" baseline="0" noProof="0" dirty="0">
                <a:ln>
                  <a:noFill/>
                </a:ln>
                <a:solidFill>
                  <a:srgbClr val="00B050"/>
                </a:solidFill>
                <a:effectLst/>
                <a:uLnTx/>
                <a:uFillTx/>
                <a:latin typeface="Courier New" panose="02070309020205020404" pitchFamily="49" charset="0"/>
                <a:ea typeface="黑体" panose="02010609060101010101" pitchFamily="49" charset="-122"/>
                <a:cs typeface="Courier New" panose="02070309020205020404" pitchFamily="49" charset="0"/>
              </a:rPr>
              <a:t>return </a:t>
            </a:r>
            <a:r>
              <a:rPr kumimoji="0" lang="en-US" altLang="zh-CN" sz="1400" b="1" i="0" u="none" strike="noStrike" kern="0" cap="none" spc="0" normalizeH="0" baseline="0" noProof="0" dirty="0">
                <a:ln>
                  <a:noFill/>
                </a:ln>
                <a:solidFill>
                  <a:srgbClr val="FF00FF"/>
                </a:solidFill>
                <a:effectLst/>
                <a:uLnTx/>
                <a:uFillTx/>
                <a:latin typeface="Courier New" panose="02070309020205020404" pitchFamily="49" charset="0"/>
                <a:ea typeface="黑体" panose="02010609060101010101" pitchFamily="49" charset="-122"/>
                <a:cs typeface="Courier New" panose="02070309020205020404" pitchFamily="49" charset="0"/>
              </a:rPr>
              <a:t>result</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返回调用者</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26 } </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p:txBody>
      </p:sp>
    </p:spTree>
    <p:custDataLst>
      <p:tags r:id="rId1"/>
    </p:custDataLst>
    <p:extLst>
      <p:ext uri="{BB962C8B-B14F-4D97-AF65-F5344CB8AC3E}">
        <p14:creationId xmlns:p14="http://schemas.microsoft.com/office/powerpoint/2010/main" val="2031115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9283913" cy="2590040"/>
            <a:chOff x="1887176" y="1780606"/>
            <a:chExt cx="2235190" cy="1132857"/>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284251" cy="824313"/>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库是一个已测试的组件的集合，所有程序员都可以利用库编写代码</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现代程序设计实践着重围绕库的使用，库体现了模块化设计的思想，例如</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math</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库</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中的库函数</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5" name="内容占位符 2">
            <a:extLst>
              <a:ext uri="{FF2B5EF4-FFF2-40B4-BE49-F238E27FC236}">
                <a16:creationId xmlns:a16="http://schemas.microsoft.com/office/drawing/2014/main" id="{1B8BD631-88C3-B549-D363-64BD1D4209A2}"/>
              </a:ext>
            </a:extLst>
          </p:cNvPr>
          <p:cNvSpPr txBox="1">
            <a:spLocks/>
          </p:cNvSpPr>
          <p:nvPr/>
        </p:nvSpPr>
        <p:spPr bwMode="auto">
          <a:xfrm>
            <a:off x="6753651" y="1105051"/>
            <a:ext cx="4858922" cy="5675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55000" lnSpcReduction="20000"/>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#include &lt;</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stdio.h</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&gt;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#include &lt;</a:t>
            </a:r>
            <a:r>
              <a:rPr kumimoji="0" lang="en-US" altLang="zh-CN" sz="2000" b="1" i="0" u="none" strike="noStrike" kern="1200" cap="none" spc="0" normalizeH="0" baseline="0" noProof="0" dirty="0" err="1">
                <a:ln>
                  <a:noFill/>
                </a:ln>
                <a:solidFill>
                  <a:srgbClr val="C00000"/>
                </a:solidFill>
                <a:effectLst/>
                <a:uLnTx/>
                <a:uFillTx/>
                <a:latin typeface="Courier New" panose="02070309020205020404" pitchFamily="49" charset="0"/>
                <a:cs typeface="Courier New" panose="02070309020205020404" pitchFamily="49" charset="0"/>
              </a:rPr>
              <a:t>math.h</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&gt;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double Squared (double x);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函数声明</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int main () {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double side1;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一个直角边长</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double side2;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另一个直角边长</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double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hypot</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斜边长</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printf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("Input side1: ");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scanf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lf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&amp;side1);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printf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("Input side2: ");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scanf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lf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&amp;side2);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hypot</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a:t>
            </a:r>
            <a:r>
              <a:rPr kumimoji="0" lang="en-US" altLang="zh-CN"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sqrt</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(Squared (side1) + Squared (side2</a:t>
            </a:r>
            <a:r>
              <a:rPr kumimoji="0" lang="en-US" altLang="zh-CN" sz="2000" b="1" i="0" u="none" strike="noStrike" kern="1200" cap="none" spc="0" normalizeH="0" baseline="0" noProof="0" dirty="0">
                <a:ln>
                  <a:noFill/>
                </a:ln>
                <a:effectLst/>
                <a:uLnTx/>
                <a:uFillTx/>
                <a:latin typeface="Courier New" panose="02070309020205020404" pitchFamily="49" charset="0"/>
                <a:cs typeface="Courier New" panose="02070309020205020404" pitchFamily="49" charset="0"/>
              </a:rPr>
              <a:t>));</a:t>
            </a:r>
            <a:r>
              <a:rPr kumimoji="0" lang="en-US" altLang="zh-CN"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a:t>
            </a:r>
            <a:r>
              <a:rPr kumimoji="0" lang="zh-CN" altLang="en-US"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库</a:t>
            </a:r>
            <a:r>
              <a:rPr kumimoji="0" lang="zh-CN" altLang="zh-CN"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函数调用</a:t>
            </a:r>
            <a:r>
              <a:rPr kumimoji="0" lang="en-US" altLang="zh-CN"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printf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("The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hypot</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is %f\n",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hypot</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double Squared (double x) {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函数定义</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double answer;</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answer = x * x;</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return answer;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返回调用者</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p:txBody>
      </p:sp>
      <p:sp>
        <p:nvSpPr>
          <p:cNvPr id="8" name="矩形 7">
            <a:extLst>
              <a:ext uri="{FF2B5EF4-FFF2-40B4-BE49-F238E27FC236}">
                <a16:creationId xmlns:a16="http://schemas.microsoft.com/office/drawing/2014/main" id="{7F83B395-B4CA-9DF2-14CC-7BED9CC5FCE6}"/>
              </a:ext>
            </a:extLst>
          </p:cNvPr>
          <p:cNvSpPr/>
          <p:nvPr/>
        </p:nvSpPr>
        <p:spPr>
          <a:xfrm>
            <a:off x="6682215" y="1032025"/>
            <a:ext cx="4930357" cy="5675849"/>
          </a:xfrm>
          <a:prstGeom prst="rect">
            <a:avLst/>
          </a:prstGeom>
          <a:no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3039048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9283913" cy="3554918"/>
            <a:chOff x="1887176" y="1780606"/>
            <a:chExt cx="2235190" cy="1554885"/>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284251" cy="1246341"/>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.h</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文件</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包含函数声明，预处理宏，以及其它信息</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不包含库函数的源代码</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标准库中的函数按照功能分组</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每一组有一个相关的头文件</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数学函数，</a:t>
              </a:r>
              <a:r>
                <a:rPr lang="en-US" altLang="zh-CN" dirty="0" err="1">
                  <a:solidFill>
                    <a:schemeClr val="tx1">
                      <a:lumMod val="85000"/>
                      <a:lumOff val="15000"/>
                    </a:schemeClr>
                  </a:solidFill>
                  <a:latin typeface="微软雅黑" panose="020B0503020204020204" pitchFamily="34" charset="-122"/>
                  <a:ea typeface="微软雅黑" panose="020B0503020204020204" pitchFamily="34" charset="-122"/>
                </a:rPr>
                <a:t>math.h</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标准</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I/O</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函数，</a:t>
              </a:r>
              <a:r>
                <a:rPr lang="en-US" altLang="zh-CN" dirty="0" err="1">
                  <a:solidFill>
                    <a:schemeClr val="tx1">
                      <a:lumMod val="85000"/>
                      <a:lumOff val="15000"/>
                    </a:schemeClr>
                  </a:solidFill>
                  <a:latin typeface="微软雅黑" panose="020B0503020204020204" pitchFamily="34" charset="-122"/>
                  <a:ea typeface="微软雅黑" panose="020B0503020204020204" pitchFamily="34" charset="-122"/>
                </a:rPr>
                <a:t>stdio.h</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中的库函数</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5" name="内容占位符 2">
            <a:extLst>
              <a:ext uri="{FF2B5EF4-FFF2-40B4-BE49-F238E27FC236}">
                <a16:creationId xmlns:a16="http://schemas.microsoft.com/office/drawing/2014/main" id="{1B8BD631-88C3-B549-D363-64BD1D4209A2}"/>
              </a:ext>
            </a:extLst>
          </p:cNvPr>
          <p:cNvSpPr txBox="1">
            <a:spLocks/>
          </p:cNvSpPr>
          <p:nvPr/>
        </p:nvSpPr>
        <p:spPr bwMode="auto">
          <a:xfrm>
            <a:off x="6753651" y="1105051"/>
            <a:ext cx="4858922" cy="5675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55000" lnSpcReduction="20000"/>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#include &lt;</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stdio.h</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&gt;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#include &lt;</a:t>
            </a:r>
            <a:r>
              <a:rPr kumimoji="0" lang="en-US" altLang="zh-CN" sz="2000" b="1" i="0" u="none" strike="noStrike" kern="1200" cap="none" spc="0" normalizeH="0" baseline="0" noProof="0" dirty="0" err="1">
                <a:ln>
                  <a:noFill/>
                </a:ln>
                <a:solidFill>
                  <a:srgbClr val="C00000"/>
                </a:solidFill>
                <a:effectLst/>
                <a:uLnTx/>
                <a:uFillTx/>
                <a:latin typeface="Courier New" panose="02070309020205020404" pitchFamily="49" charset="0"/>
                <a:cs typeface="Courier New" panose="02070309020205020404" pitchFamily="49" charset="0"/>
              </a:rPr>
              <a:t>math.h</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&gt;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double Squared (double x);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函数声明</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int main () {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double side1;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一个直角边长</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double side2;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另一个直角边长</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double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hypot</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斜边长</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printf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("Input side1: ");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scanf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lf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&amp;side1);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printf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("Input side2: ");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scanf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lf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&amp;side2);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hypot</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a:t>
            </a:r>
            <a:r>
              <a:rPr kumimoji="0" lang="en-US" altLang="zh-CN"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sqrt</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(Squared (side1) + Squared (side2</a:t>
            </a:r>
            <a:r>
              <a:rPr kumimoji="0" lang="en-US" altLang="zh-CN" sz="2000" b="1" i="0" u="none" strike="noStrike" kern="1200" cap="none" spc="0" normalizeH="0" baseline="0" noProof="0" dirty="0">
                <a:ln>
                  <a:noFill/>
                </a:ln>
                <a:effectLst/>
                <a:uLnTx/>
                <a:uFillTx/>
                <a:latin typeface="Courier New" panose="02070309020205020404" pitchFamily="49" charset="0"/>
                <a:cs typeface="Courier New" panose="02070309020205020404" pitchFamily="49" charset="0"/>
              </a:rPr>
              <a:t>));</a:t>
            </a:r>
            <a:r>
              <a:rPr kumimoji="0" lang="en-US" altLang="zh-CN"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a:t>
            </a:r>
            <a:r>
              <a:rPr kumimoji="0" lang="zh-CN" altLang="en-US"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库</a:t>
            </a:r>
            <a:r>
              <a:rPr kumimoji="0" lang="zh-CN" altLang="zh-CN"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函数调用</a:t>
            </a:r>
            <a:r>
              <a:rPr kumimoji="0" lang="en-US" altLang="zh-CN"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printf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("The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hypot</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is %f\n",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hypot</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double Squared (double x) {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函数定义</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double answer;</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answer = x * x;</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return answer;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返回调用者</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p:txBody>
      </p:sp>
      <p:sp>
        <p:nvSpPr>
          <p:cNvPr id="8" name="矩形 7">
            <a:extLst>
              <a:ext uri="{FF2B5EF4-FFF2-40B4-BE49-F238E27FC236}">
                <a16:creationId xmlns:a16="http://schemas.microsoft.com/office/drawing/2014/main" id="{7F83B395-B4CA-9DF2-14CC-7BED9CC5FCE6}"/>
              </a:ext>
            </a:extLst>
          </p:cNvPr>
          <p:cNvSpPr/>
          <p:nvPr/>
        </p:nvSpPr>
        <p:spPr>
          <a:xfrm>
            <a:off x="6682215" y="1032025"/>
            <a:ext cx="4930357" cy="5675849"/>
          </a:xfrm>
          <a:prstGeom prst="rect">
            <a:avLst/>
          </a:prstGeom>
          <a:no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1312813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9283913" cy="1205044"/>
            <a:chOff x="1887176" y="1780606"/>
            <a:chExt cx="2235190" cy="527074"/>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284251" cy="21853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主要包含预处理、编译和链接</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的编译</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Picture 6" descr="Learn C Programming. C Programming Tutorial 1: Intro to C | Circuit Crush">
            <a:extLst>
              <a:ext uri="{FF2B5EF4-FFF2-40B4-BE49-F238E27FC236}">
                <a16:creationId xmlns:a16="http://schemas.microsoft.com/office/drawing/2014/main" id="{943236CD-E883-5084-521C-76996FE48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2778" y="3051197"/>
            <a:ext cx="4095469" cy="33565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5" name="图片 74">
            <a:extLst>
              <a:ext uri="{FF2B5EF4-FFF2-40B4-BE49-F238E27FC236}">
                <a16:creationId xmlns:a16="http://schemas.microsoft.com/office/drawing/2014/main" id="{D3653212-E93E-5CBE-3C0B-4CF4B7B857B6}"/>
              </a:ext>
            </a:extLst>
          </p:cNvPr>
          <p:cNvPicPr>
            <a:picLocks noChangeAspect="1"/>
          </p:cNvPicPr>
          <p:nvPr/>
        </p:nvPicPr>
        <p:blipFill>
          <a:blip r:embed="rId6"/>
          <a:stretch>
            <a:fillRect/>
          </a:stretch>
        </p:blipFill>
        <p:spPr>
          <a:xfrm>
            <a:off x="5876432" y="1522182"/>
            <a:ext cx="5498977" cy="4515478"/>
          </a:xfrm>
          <a:prstGeom prst="rect">
            <a:avLst/>
          </a:prstGeom>
        </p:spPr>
      </p:pic>
    </p:spTree>
    <p:custDataLst>
      <p:tags r:id="rId1"/>
    </p:custDataLst>
    <p:extLst>
      <p:ext uri="{BB962C8B-B14F-4D97-AF65-F5344CB8AC3E}">
        <p14:creationId xmlns:p14="http://schemas.microsoft.com/office/powerpoint/2010/main" val="2623459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9283913" cy="2890122"/>
            <a:chOff x="1887176" y="1780606"/>
            <a:chExt cx="2235190" cy="1264110"/>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364754" cy="955566"/>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寻找以“</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开头的预处理指令，根据预处理指令执行</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与汇编语言中的汇编器命令相似</a:t>
              </a:r>
            </a:p>
            <a:p>
              <a:pPr marL="742950" lvl="1" indent="-285750">
                <a:lnSpc>
                  <a:spcPct val="12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#define X Y</a:t>
              </a:r>
            </a:p>
            <a:p>
              <a:pPr marL="742950" lvl="1" indent="-285750">
                <a:lnSpc>
                  <a:spcPct val="12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#include &lt;</a:t>
              </a:r>
              <a:r>
                <a:rPr lang="en-US" altLang="zh-CN" dirty="0" err="1">
                  <a:solidFill>
                    <a:schemeClr val="tx1">
                      <a:lumMod val="85000"/>
                      <a:lumOff val="15000"/>
                    </a:schemeClr>
                  </a:solidFill>
                  <a:latin typeface="微软雅黑" panose="020B0503020204020204" pitchFamily="34" charset="-122"/>
                  <a:ea typeface="微软雅黑" panose="020B0503020204020204" pitchFamily="34" charset="-122"/>
                </a:rPr>
                <a:t>X.h</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&gt;</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预处理器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Picture 6" descr="Learn C Programming. C Programming Tutorial 1: Intro to C | Circuit Crush">
            <a:extLst>
              <a:ext uri="{FF2B5EF4-FFF2-40B4-BE49-F238E27FC236}">
                <a16:creationId xmlns:a16="http://schemas.microsoft.com/office/drawing/2014/main" id="{943236CD-E883-5084-521C-76996FE48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8486" y="2593394"/>
            <a:ext cx="4095469" cy="33565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204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9283913" cy="4016584"/>
            <a:chOff x="1887176" y="1780606"/>
            <a:chExt cx="2235190" cy="1756813"/>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364754" cy="1448269"/>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目标模块：一段机器代码</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主要阶段</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分析</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读入、分析和构造原始程序的内部表示</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源程序被分解或者分析为其组成部分</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合成</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生成机器代码</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如果需要，进行代码优化</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编译器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Picture 6" descr="Learn C Programming. C Programming Tutorial 1: Intro to C | Circuit Crush">
            <a:extLst>
              <a:ext uri="{FF2B5EF4-FFF2-40B4-BE49-F238E27FC236}">
                <a16:creationId xmlns:a16="http://schemas.microsoft.com/office/drawing/2014/main" id="{943236CD-E883-5084-521C-76996FE48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7465" y="3482663"/>
            <a:ext cx="3643219" cy="29859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1A9C86DB-53C9-F477-326A-A70835E8C673}"/>
              </a:ext>
            </a:extLst>
          </p:cNvPr>
          <p:cNvPicPr>
            <a:picLocks noChangeAspect="1"/>
          </p:cNvPicPr>
          <p:nvPr/>
        </p:nvPicPr>
        <p:blipFill>
          <a:blip r:embed="rId6"/>
          <a:stretch>
            <a:fillRect/>
          </a:stretch>
        </p:blipFill>
        <p:spPr>
          <a:xfrm>
            <a:off x="7544396" y="710839"/>
            <a:ext cx="3710624" cy="2586449"/>
          </a:xfrm>
          <a:prstGeom prst="rect">
            <a:avLst/>
          </a:prstGeom>
        </p:spPr>
      </p:pic>
    </p:spTree>
    <p:custDataLst>
      <p:tags r:id="rId1"/>
    </p:custDataLst>
    <p:extLst>
      <p:ext uri="{BB962C8B-B14F-4D97-AF65-F5344CB8AC3E}">
        <p14:creationId xmlns:p14="http://schemas.microsoft.com/office/powerpoint/2010/main" val="2935791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9283913" cy="3151797"/>
            <a:chOff x="1887176" y="1780606"/>
            <a:chExt cx="2235190" cy="1378564"/>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364754" cy="107002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目标模块：一段机器代码</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库的目标代码</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根据计算机系统被保存在一个特定地方</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例如，在</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UNIX</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中，</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err="1">
                  <a:solidFill>
                    <a:schemeClr val="tx1">
                      <a:lumMod val="85000"/>
                      <a:lumOff val="15000"/>
                    </a:schemeClr>
                  </a:solidFill>
                  <a:latin typeface="微软雅黑" panose="020B0503020204020204" pitchFamily="34" charset="-122"/>
                  <a:ea typeface="微软雅黑" panose="020B0503020204020204" pitchFamily="34" charset="-122"/>
                </a:rPr>
                <a:t>usr</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/lib</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目录</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动态链接</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动态链接库</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DLL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或共享库，根据需要被“链接”</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链接器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Picture 6" descr="Learn C Programming. C Programming Tutorial 1: Intro to C | Circuit Crush">
            <a:extLst>
              <a:ext uri="{FF2B5EF4-FFF2-40B4-BE49-F238E27FC236}">
                <a16:creationId xmlns:a16="http://schemas.microsoft.com/office/drawing/2014/main" id="{943236CD-E883-5084-521C-76996FE48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7465" y="3482663"/>
            <a:ext cx="3643219" cy="29859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图片 17">
            <a:extLst>
              <a:ext uri="{FF2B5EF4-FFF2-40B4-BE49-F238E27FC236}">
                <a16:creationId xmlns:a16="http://schemas.microsoft.com/office/drawing/2014/main" id="{51BD93BD-BEDB-6809-289B-ADEA16FC8250}"/>
              </a:ext>
            </a:extLst>
          </p:cNvPr>
          <p:cNvPicPr>
            <a:picLocks noChangeAspect="1"/>
          </p:cNvPicPr>
          <p:nvPr/>
        </p:nvPicPr>
        <p:blipFill>
          <a:blip r:embed="rId6"/>
          <a:stretch>
            <a:fillRect/>
          </a:stretch>
        </p:blipFill>
        <p:spPr>
          <a:xfrm>
            <a:off x="6392693" y="1623785"/>
            <a:ext cx="4732121" cy="1448475"/>
          </a:xfrm>
          <a:prstGeom prst="rect">
            <a:avLst/>
          </a:prstGeom>
        </p:spPr>
      </p:pic>
    </p:spTree>
    <p:custDataLst>
      <p:tags r:id="rId1"/>
    </p:custDataLst>
    <p:extLst>
      <p:ext uri="{BB962C8B-B14F-4D97-AF65-F5344CB8AC3E}">
        <p14:creationId xmlns:p14="http://schemas.microsoft.com/office/powerpoint/2010/main" val="1545945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200" normalizeH="0" baseline="0" noProof="0" dirty="0">
                <a:ln>
                  <a:noFill/>
                </a:ln>
                <a:solidFill>
                  <a:srgbClr val="B88F4D"/>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02</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30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j-cs"/>
              </a:rPr>
              <a:t>C</a:t>
            </a:r>
            <a:r>
              <a:rPr kumimoji="0" lang="zh-CN" altLang="en-US" sz="3200" b="1" i="0" u="none" strike="noStrike" kern="1200" cap="none" spc="30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j-cs"/>
              </a:rPr>
              <a:t>函数的底层实现</a:t>
            </a: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556732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01</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en-US" altLang="zh-CN" sz="3200" dirty="0">
                <a:solidFill>
                  <a:schemeClr val="bg1"/>
                </a:solidFill>
                <a:ea typeface="微软雅黑" panose="020B0503020204020204" pitchFamily="34" charset="-122"/>
              </a:rPr>
              <a:t>C</a:t>
            </a:r>
            <a:r>
              <a:rPr lang="zh-CN" altLang="en-US" sz="3200" dirty="0">
                <a:solidFill>
                  <a:schemeClr val="bg1"/>
                </a:solidFill>
                <a:ea typeface="微软雅黑" panose="020B0503020204020204" pitchFamily="34" charset="-122"/>
              </a:rPr>
              <a:t>语言的函数</a:t>
            </a: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1"/>
            <a:ext cx="10343261" cy="3513369"/>
            <a:chOff x="1887176" y="1780606"/>
            <a:chExt cx="2490238" cy="153671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35934" cy="122816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把</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程序翻译到</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RISC-V</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机器上，需要理解</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函数的底层实现</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根据</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ISA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的规定，程序和机器的接口是内存与寄存器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操作系统为运行在</a:t>
              </a:r>
              <a:r>
                <a:rPr lang="zh-CN" altLang="en-US" sz="2000" dirty="0">
                  <a:solidFill>
                    <a:srgbClr val="B88F4D"/>
                  </a:solidFill>
                  <a:latin typeface="微软雅黑" panose="020B0503020204020204" pitchFamily="34" charset="-122"/>
                  <a:ea typeface="微软雅黑" panose="020B0503020204020204" pitchFamily="34" charset="-122"/>
                </a:rPr>
                <a:t>该系统下</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的应用程序提供了应用程序二进制接口（</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Application Binary Interface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ABI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，例如</a:t>
              </a:r>
              <a:r>
                <a:rPr lang="en-US" altLang="zh-CN" sz="2000" dirty="0">
                  <a:solidFill>
                    <a:srgbClr val="B88F4D"/>
                  </a:solidFill>
                  <a:latin typeface="微软雅黑" panose="020B0503020204020204" pitchFamily="34" charset="-122"/>
                  <a:ea typeface="微软雅黑" panose="020B0503020204020204" pitchFamily="34" charset="-122"/>
                </a:rPr>
                <a:t>Linux ABI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ABI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包含了应用程序在这个系统下运行时必须遵守的编程约定</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包括系统调用的规定，以及关于程序可以使用的</a:t>
              </a:r>
              <a:r>
                <a:rPr lang="zh-CN" altLang="en-US" sz="2000" dirty="0">
                  <a:solidFill>
                    <a:srgbClr val="B88F4D"/>
                  </a:solidFill>
                  <a:latin typeface="微软雅黑" panose="020B0503020204020204" pitchFamily="34" charset="-122"/>
                  <a:ea typeface="微软雅黑" panose="020B0503020204020204" pitchFamily="34" charset="-122"/>
                </a:rPr>
                <a:t>内存和寄存器</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的规定</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内存与寄存器的分配</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函数的底层实现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112982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1"/>
            <a:ext cx="9283913" cy="3790369"/>
            <a:chOff x="1887176" y="1780606"/>
            <a:chExt cx="2235190" cy="1657869"/>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458400" cy="134932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代码区：程序，程序计数器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PC</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的变量分配存储空间：静态数据区和运行时栈</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静态数据区：</a:t>
              </a:r>
              <a:r>
                <a:rPr lang="zh-CN" altLang="en-US" dirty="0">
                  <a:solidFill>
                    <a:srgbClr val="B88F4D"/>
                  </a:solidFill>
                  <a:latin typeface="微软雅黑" panose="020B0503020204020204" pitchFamily="34" charset="-122"/>
                  <a:ea typeface="微软雅黑" panose="020B0503020204020204" pitchFamily="34" charset="-122"/>
                </a:rPr>
                <a:t>静态存储类变量</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，寄存器</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x3</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运行时栈：</a:t>
              </a:r>
              <a:r>
                <a:rPr lang="zh-CN" altLang="en-US" dirty="0">
                  <a:solidFill>
                    <a:srgbClr val="B88F4D"/>
                  </a:solidFill>
                  <a:latin typeface="微软雅黑" panose="020B0503020204020204" pitchFamily="34" charset="-122"/>
                  <a:ea typeface="微软雅黑" panose="020B0503020204020204" pitchFamily="34" charset="-122"/>
                </a:rPr>
                <a:t>局部变量</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x2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指向栈顶</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堆：动态分配数据</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系统空间：操作系统，如自陷处理例程，自陷向量表，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I/O</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设备寄存器的内存映射地址等。</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RV32I</a:t>
              </a:r>
              <a:r>
                <a:rPr lang="zh-CN" altLang="en-US" sz="2800" dirty="0">
                  <a:solidFill>
                    <a:schemeClr val="tx1">
                      <a:lumMod val="85000"/>
                      <a:lumOff val="15000"/>
                    </a:schemeClr>
                  </a:solidFill>
                </a:rPr>
                <a:t>内存分配</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函数的底层实现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2">
            <a:extLst>
              <a:ext uri="{FF2B5EF4-FFF2-40B4-BE49-F238E27FC236}">
                <a16:creationId xmlns:a16="http://schemas.microsoft.com/office/drawing/2014/main" id="{21BD1F6E-1678-69E0-10A1-730031F268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5460" y="1522181"/>
            <a:ext cx="4872204" cy="4338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630949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1"/>
            <a:ext cx="9283913" cy="3051704"/>
            <a:chOff x="1887176" y="1780606"/>
            <a:chExt cx="2235190" cy="1334784"/>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947454" cy="102624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寄存器的访问比内存快得多</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RISC-V</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算术</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逻辑运算指令</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应合理使用寄存器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根据</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ABI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的规定在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RISC-V</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汇编指令中，可以使用助记符</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RV32I</a:t>
              </a:r>
              <a:r>
                <a:rPr lang="zh-CN" altLang="en-US" sz="2800" dirty="0">
                  <a:solidFill>
                    <a:schemeClr val="tx1">
                      <a:lumMod val="85000"/>
                      <a:lumOff val="15000"/>
                    </a:schemeClr>
                  </a:solidFill>
                </a:rPr>
                <a:t>寄存器分配</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函数的底层实现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aphicFrame>
        <p:nvGraphicFramePr>
          <p:cNvPr id="4" name="内容占位符 3">
            <a:extLst>
              <a:ext uri="{FF2B5EF4-FFF2-40B4-BE49-F238E27FC236}">
                <a16:creationId xmlns:a16="http://schemas.microsoft.com/office/drawing/2014/main" id="{5C575E19-230D-3531-359A-7761F1C10AD3}"/>
              </a:ext>
            </a:extLst>
          </p:cNvPr>
          <p:cNvGraphicFramePr>
            <a:graphicFrameLocks/>
          </p:cNvGraphicFramePr>
          <p:nvPr>
            <p:extLst>
              <p:ext uri="{D42A27DB-BD31-4B8C-83A1-F6EECF244321}">
                <p14:modId xmlns:p14="http://schemas.microsoft.com/office/powerpoint/2010/main" val="540089485"/>
              </p:ext>
            </p:extLst>
          </p:nvPr>
        </p:nvGraphicFramePr>
        <p:xfrm>
          <a:off x="5294076" y="1812709"/>
          <a:ext cx="6481762" cy="4683627"/>
        </p:xfrm>
        <a:graphic>
          <a:graphicData uri="http://schemas.openxmlformats.org/drawingml/2006/table">
            <a:tbl>
              <a:tblPr firstRow="1" firstCol="1" bandRow="1">
                <a:tableStyleId>{5C22544A-7EE6-4342-B048-85BDC9FD1C3A}</a:tableStyleId>
              </a:tblPr>
              <a:tblGrid>
                <a:gridCol w="950195">
                  <a:extLst>
                    <a:ext uri="{9D8B030D-6E8A-4147-A177-3AD203B41FA5}">
                      <a16:colId xmlns:a16="http://schemas.microsoft.com/office/drawing/2014/main" val="20000"/>
                    </a:ext>
                  </a:extLst>
                </a:gridCol>
                <a:gridCol w="1968829">
                  <a:extLst>
                    <a:ext uri="{9D8B030D-6E8A-4147-A177-3AD203B41FA5}">
                      <a16:colId xmlns:a16="http://schemas.microsoft.com/office/drawing/2014/main" val="20001"/>
                    </a:ext>
                  </a:extLst>
                </a:gridCol>
                <a:gridCol w="1997593">
                  <a:extLst>
                    <a:ext uri="{9D8B030D-6E8A-4147-A177-3AD203B41FA5}">
                      <a16:colId xmlns:a16="http://schemas.microsoft.com/office/drawing/2014/main" val="20002"/>
                    </a:ext>
                  </a:extLst>
                </a:gridCol>
                <a:gridCol w="1565145">
                  <a:extLst>
                    <a:ext uri="{9D8B030D-6E8A-4147-A177-3AD203B41FA5}">
                      <a16:colId xmlns:a16="http://schemas.microsoft.com/office/drawing/2014/main" val="20003"/>
                    </a:ext>
                  </a:extLst>
                </a:gridCol>
              </a:tblGrid>
              <a:tr h="360279">
                <a:tc>
                  <a:txBody>
                    <a:bodyPr/>
                    <a:lstStyle/>
                    <a:p>
                      <a:pPr algn="just"/>
                      <a:r>
                        <a:rPr lang="zh-CN" sz="1400" b="1" kern="0" dirty="0">
                          <a:solidFill>
                            <a:schemeClr val="tx1"/>
                          </a:solidFill>
                          <a:effectLst/>
                        </a:rPr>
                        <a:t>寄存器</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用途</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ABI</a:t>
                      </a:r>
                      <a:r>
                        <a:rPr lang="zh-CN" sz="1400" b="1" kern="0">
                          <a:effectLst/>
                        </a:rPr>
                        <a:t>助记符</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a:effectLst/>
                        </a:rPr>
                        <a:t>保存</a:t>
                      </a:r>
                      <a:r>
                        <a:rPr lang="en-US" sz="1400" b="1" kern="0">
                          <a:effectLst/>
                        </a:rPr>
                        <a:t>/</a:t>
                      </a:r>
                      <a:r>
                        <a:rPr lang="zh-CN" sz="1400" b="1" kern="0">
                          <a:effectLst/>
                        </a:rPr>
                        <a:t>恢复</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0279">
                <a:tc>
                  <a:txBody>
                    <a:bodyPr/>
                    <a:lstStyle/>
                    <a:p>
                      <a:pPr algn="just"/>
                      <a:r>
                        <a:rPr lang="en-US" sz="1400" b="1" kern="0" dirty="0" err="1">
                          <a:solidFill>
                            <a:schemeClr val="tx1"/>
                          </a:solidFill>
                          <a:effectLst/>
                        </a:rPr>
                        <a:t>x0</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en-US" sz="1400" b="1" kern="0" dirty="0">
                          <a:effectLst/>
                        </a:rPr>
                        <a:t>0</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zero</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dirty="0">
                          <a:effectLst/>
                        </a:rPr>
                        <a:t>无</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0279">
                <a:tc>
                  <a:txBody>
                    <a:bodyPr/>
                    <a:lstStyle/>
                    <a:p>
                      <a:pPr algn="just"/>
                      <a:r>
                        <a:rPr lang="en-US" sz="1400" b="1" kern="0" dirty="0" err="1">
                          <a:solidFill>
                            <a:schemeClr val="tx1"/>
                          </a:solidFill>
                          <a:effectLst/>
                        </a:rPr>
                        <a:t>x1</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返回地址</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ra (Return Address)</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a:effectLst/>
                        </a:rPr>
                        <a:t> </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0279">
                <a:tc>
                  <a:txBody>
                    <a:bodyPr/>
                    <a:lstStyle/>
                    <a:p>
                      <a:pPr algn="just"/>
                      <a:r>
                        <a:rPr lang="en-US" sz="1400" b="1" kern="0" dirty="0" err="1">
                          <a:solidFill>
                            <a:schemeClr val="tx1"/>
                          </a:solidFill>
                          <a:effectLst/>
                        </a:rPr>
                        <a:t>x2</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栈指针</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sp</a:t>
                      </a:r>
                      <a:r>
                        <a:rPr lang="en-US" sz="1400" b="1" kern="0" dirty="0">
                          <a:effectLst/>
                        </a:rPr>
                        <a:t> (Stack Pointer)</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callee-save</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60279">
                <a:tc>
                  <a:txBody>
                    <a:bodyPr/>
                    <a:lstStyle/>
                    <a:p>
                      <a:pPr algn="just"/>
                      <a:r>
                        <a:rPr lang="en-US" sz="1400" b="1" kern="0" dirty="0" err="1">
                          <a:solidFill>
                            <a:schemeClr val="tx1"/>
                          </a:solidFill>
                          <a:effectLst/>
                        </a:rPr>
                        <a:t>x3</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a:effectLst/>
                        </a:rPr>
                        <a:t>全局指针</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gp</a:t>
                      </a:r>
                      <a:r>
                        <a:rPr lang="en-US" sz="1400" b="1" kern="0" dirty="0">
                          <a:effectLst/>
                        </a:rPr>
                        <a:t> (Global Pointer)</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a:effectLst/>
                        </a:rPr>
                        <a:t>无</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60279">
                <a:tc>
                  <a:txBody>
                    <a:bodyPr/>
                    <a:lstStyle/>
                    <a:p>
                      <a:pPr algn="just"/>
                      <a:r>
                        <a:rPr lang="en-US" sz="1400" b="1" kern="0" dirty="0" err="1">
                          <a:solidFill>
                            <a:schemeClr val="tx1"/>
                          </a:solidFill>
                          <a:effectLst/>
                        </a:rPr>
                        <a:t>x4</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线程指针</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tp</a:t>
                      </a:r>
                      <a:r>
                        <a:rPr lang="en-US" sz="1400" b="1" kern="0" dirty="0">
                          <a:effectLst/>
                        </a:rPr>
                        <a:t> (Thread Pointer)</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a:effectLst/>
                        </a:rPr>
                        <a:t>无</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60279">
                <a:tc>
                  <a:txBody>
                    <a:bodyPr/>
                    <a:lstStyle/>
                    <a:p>
                      <a:pPr algn="just"/>
                      <a:r>
                        <a:rPr lang="en-US" sz="1400" b="1" kern="0" dirty="0" err="1">
                          <a:solidFill>
                            <a:schemeClr val="tx1"/>
                          </a:solidFill>
                          <a:effectLst/>
                        </a:rPr>
                        <a:t>x5~x7</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临时值</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t0~t2 (Temporary)</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 </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60279">
                <a:tc>
                  <a:txBody>
                    <a:bodyPr/>
                    <a:lstStyle/>
                    <a:p>
                      <a:pPr algn="just"/>
                      <a:r>
                        <a:rPr lang="en-US" sz="1400" b="1" kern="0" dirty="0" err="1">
                          <a:solidFill>
                            <a:schemeClr val="tx1"/>
                          </a:solidFill>
                          <a:effectLst/>
                        </a:rPr>
                        <a:t>x8</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保存寄存器</a:t>
                      </a:r>
                      <a:r>
                        <a:rPr lang="en-US" sz="1400" b="1" kern="0" dirty="0">
                          <a:effectLst/>
                        </a:rPr>
                        <a:t>/</a:t>
                      </a:r>
                      <a:r>
                        <a:rPr lang="zh-CN" sz="1400" b="1" kern="0" dirty="0">
                          <a:effectLst/>
                        </a:rPr>
                        <a:t>帧指针</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s0/fp (Frame Pointer)</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callee-save</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60279">
                <a:tc>
                  <a:txBody>
                    <a:bodyPr/>
                    <a:lstStyle/>
                    <a:p>
                      <a:pPr algn="just"/>
                      <a:r>
                        <a:rPr lang="en-US" sz="1400" b="1" kern="0" dirty="0" err="1">
                          <a:solidFill>
                            <a:schemeClr val="tx1"/>
                          </a:solidFill>
                          <a:effectLst/>
                        </a:rPr>
                        <a:t>x9</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a:effectLst/>
                        </a:rPr>
                        <a:t>保存寄存器</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s1</a:t>
                      </a:r>
                      <a:r>
                        <a:rPr lang="en-US" sz="1400" b="1" kern="0" dirty="0">
                          <a:effectLst/>
                        </a:rPr>
                        <a:t> (Saved)</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a:effectLst/>
                        </a:rPr>
                        <a:t>callee-save</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60279">
                <a:tc>
                  <a:txBody>
                    <a:bodyPr/>
                    <a:lstStyle/>
                    <a:p>
                      <a:pPr algn="just"/>
                      <a:r>
                        <a:rPr lang="en-US" sz="1400" b="1" kern="0" dirty="0" err="1">
                          <a:solidFill>
                            <a:schemeClr val="tx1"/>
                          </a:solidFill>
                          <a:effectLst/>
                        </a:rPr>
                        <a:t>x10~x11</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参数</a:t>
                      </a:r>
                      <a:r>
                        <a:rPr lang="en-US" sz="1400" b="1" kern="0" dirty="0">
                          <a:effectLst/>
                        </a:rPr>
                        <a:t>/</a:t>
                      </a:r>
                      <a:r>
                        <a:rPr lang="zh-CN" sz="1400" b="1" kern="0" dirty="0">
                          <a:effectLst/>
                        </a:rPr>
                        <a:t>返回值</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a0~a1 (Argument)</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 </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60279">
                <a:tc>
                  <a:txBody>
                    <a:bodyPr/>
                    <a:lstStyle/>
                    <a:p>
                      <a:pPr algn="just"/>
                      <a:r>
                        <a:rPr lang="en-US" sz="1400" b="1" kern="0" dirty="0" err="1">
                          <a:solidFill>
                            <a:schemeClr val="tx1"/>
                          </a:solidFill>
                          <a:effectLst/>
                        </a:rPr>
                        <a:t>x12~x17</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参数</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a2~a7 (Argument)</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 </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60279">
                <a:tc>
                  <a:txBody>
                    <a:bodyPr/>
                    <a:lstStyle/>
                    <a:p>
                      <a:pPr algn="just"/>
                      <a:r>
                        <a:rPr lang="en-US" sz="1400" b="1" kern="0" dirty="0" err="1">
                          <a:solidFill>
                            <a:schemeClr val="tx1"/>
                          </a:solidFill>
                          <a:effectLst/>
                        </a:rPr>
                        <a:t>x18~x27</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保存寄存器</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s2~s11 (Saved)</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callee-save</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60279">
                <a:tc>
                  <a:txBody>
                    <a:bodyPr/>
                    <a:lstStyle/>
                    <a:p>
                      <a:pPr algn="just"/>
                      <a:r>
                        <a:rPr lang="en-US" sz="1400" b="1" kern="0" dirty="0" err="1">
                          <a:solidFill>
                            <a:schemeClr val="tx1"/>
                          </a:solidFill>
                          <a:effectLst/>
                        </a:rPr>
                        <a:t>x28~x31</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临时值</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t3~t6 (Temporary)</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a:effectLst/>
                        </a:rPr>
                        <a:t> </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ustDataLst>
      <p:tags r:id="rId1"/>
    </p:custDataLst>
    <p:extLst>
      <p:ext uri="{BB962C8B-B14F-4D97-AF65-F5344CB8AC3E}">
        <p14:creationId xmlns:p14="http://schemas.microsoft.com/office/powerpoint/2010/main" val="2996746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0"/>
            <a:ext cx="9283913" cy="3975033"/>
            <a:chOff x="1887176" y="1780606"/>
            <a:chExt cx="2235190" cy="1738639"/>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947454" cy="1430095"/>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x8~x9</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x18~x27</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：需要保存的寄存器，例如局部变量，其中，</a:t>
              </a:r>
              <a:r>
                <a:rPr lang="en-US" altLang="zh-CN" sz="2000" dirty="0">
                  <a:solidFill>
                    <a:srgbClr val="B88F4D"/>
                  </a:solidFill>
                  <a:latin typeface="微软雅黑" panose="020B0503020204020204" pitchFamily="34" charset="-122"/>
                  <a:ea typeface="微软雅黑" panose="020B0503020204020204" pitchFamily="34" charset="-122"/>
                </a:rPr>
                <a:t>x8</a:t>
              </a:r>
              <a:r>
                <a:rPr lang="zh-CN" altLang="en-US" sz="2000" dirty="0">
                  <a:solidFill>
                    <a:srgbClr val="B88F4D"/>
                  </a:solidFill>
                  <a:latin typeface="微软雅黑" panose="020B0503020204020204" pitchFamily="34" charset="-122"/>
                  <a:ea typeface="微软雅黑" panose="020B0503020204020204" pitchFamily="34" charset="-122"/>
                </a:rPr>
                <a:t>也可用于帧指针</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这里的局部变量指的是基本数据类型的变量</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x5~x7</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x28~x31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：存储临时产生的值</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RV32I</a:t>
              </a:r>
              <a:r>
                <a:rPr lang="zh-CN" altLang="en-US" sz="2800" dirty="0">
                  <a:solidFill>
                    <a:schemeClr val="tx1">
                      <a:lumMod val="85000"/>
                      <a:lumOff val="15000"/>
                    </a:schemeClr>
                  </a:solidFill>
                </a:rPr>
                <a:t>寄存器的保存和恢复</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函数的底层实现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aphicFrame>
        <p:nvGraphicFramePr>
          <p:cNvPr id="4" name="内容占位符 3">
            <a:extLst>
              <a:ext uri="{FF2B5EF4-FFF2-40B4-BE49-F238E27FC236}">
                <a16:creationId xmlns:a16="http://schemas.microsoft.com/office/drawing/2014/main" id="{5C575E19-230D-3531-359A-7761F1C10AD3}"/>
              </a:ext>
            </a:extLst>
          </p:cNvPr>
          <p:cNvGraphicFramePr>
            <a:graphicFrameLocks/>
          </p:cNvGraphicFramePr>
          <p:nvPr/>
        </p:nvGraphicFramePr>
        <p:xfrm>
          <a:off x="5294076" y="1812709"/>
          <a:ext cx="6481762" cy="4683627"/>
        </p:xfrm>
        <a:graphic>
          <a:graphicData uri="http://schemas.openxmlformats.org/drawingml/2006/table">
            <a:tbl>
              <a:tblPr firstRow="1" firstCol="1" bandRow="1">
                <a:tableStyleId>{5C22544A-7EE6-4342-B048-85BDC9FD1C3A}</a:tableStyleId>
              </a:tblPr>
              <a:tblGrid>
                <a:gridCol w="950195">
                  <a:extLst>
                    <a:ext uri="{9D8B030D-6E8A-4147-A177-3AD203B41FA5}">
                      <a16:colId xmlns:a16="http://schemas.microsoft.com/office/drawing/2014/main" val="20000"/>
                    </a:ext>
                  </a:extLst>
                </a:gridCol>
                <a:gridCol w="1968829">
                  <a:extLst>
                    <a:ext uri="{9D8B030D-6E8A-4147-A177-3AD203B41FA5}">
                      <a16:colId xmlns:a16="http://schemas.microsoft.com/office/drawing/2014/main" val="20001"/>
                    </a:ext>
                  </a:extLst>
                </a:gridCol>
                <a:gridCol w="1997593">
                  <a:extLst>
                    <a:ext uri="{9D8B030D-6E8A-4147-A177-3AD203B41FA5}">
                      <a16:colId xmlns:a16="http://schemas.microsoft.com/office/drawing/2014/main" val="20002"/>
                    </a:ext>
                  </a:extLst>
                </a:gridCol>
                <a:gridCol w="1565145">
                  <a:extLst>
                    <a:ext uri="{9D8B030D-6E8A-4147-A177-3AD203B41FA5}">
                      <a16:colId xmlns:a16="http://schemas.microsoft.com/office/drawing/2014/main" val="20003"/>
                    </a:ext>
                  </a:extLst>
                </a:gridCol>
              </a:tblGrid>
              <a:tr h="360279">
                <a:tc>
                  <a:txBody>
                    <a:bodyPr/>
                    <a:lstStyle/>
                    <a:p>
                      <a:pPr algn="just"/>
                      <a:r>
                        <a:rPr lang="zh-CN" sz="1400" b="1" kern="0" dirty="0">
                          <a:solidFill>
                            <a:schemeClr val="tx1"/>
                          </a:solidFill>
                          <a:effectLst/>
                        </a:rPr>
                        <a:t>寄存器</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用途</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ABI</a:t>
                      </a:r>
                      <a:r>
                        <a:rPr lang="zh-CN" sz="1400" b="1" kern="0">
                          <a:effectLst/>
                        </a:rPr>
                        <a:t>助记符</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a:effectLst/>
                        </a:rPr>
                        <a:t>保存</a:t>
                      </a:r>
                      <a:r>
                        <a:rPr lang="en-US" sz="1400" b="1" kern="0">
                          <a:effectLst/>
                        </a:rPr>
                        <a:t>/</a:t>
                      </a:r>
                      <a:r>
                        <a:rPr lang="zh-CN" sz="1400" b="1" kern="0">
                          <a:effectLst/>
                        </a:rPr>
                        <a:t>恢复</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0279">
                <a:tc>
                  <a:txBody>
                    <a:bodyPr/>
                    <a:lstStyle/>
                    <a:p>
                      <a:pPr algn="just"/>
                      <a:r>
                        <a:rPr lang="en-US" sz="1400" b="1" kern="0" dirty="0" err="1">
                          <a:solidFill>
                            <a:schemeClr val="tx1"/>
                          </a:solidFill>
                          <a:effectLst/>
                        </a:rPr>
                        <a:t>x0</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en-US" sz="1400" b="1" kern="0" dirty="0">
                          <a:effectLst/>
                        </a:rPr>
                        <a:t>0</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zero</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dirty="0">
                          <a:effectLst/>
                        </a:rPr>
                        <a:t>无</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0279">
                <a:tc>
                  <a:txBody>
                    <a:bodyPr/>
                    <a:lstStyle/>
                    <a:p>
                      <a:pPr algn="just"/>
                      <a:r>
                        <a:rPr lang="en-US" sz="1400" b="1" kern="0" dirty="0" err="1">
                          <a:solidFill>
                            <a:schemeClr val="tx1"/>
                          </a:solidFill>
                          <a:effectLst/>
                        </a:rPr>
                        <a:t>x1</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返回地址</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ra (Return Address)</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a:effectLst/>
                        </a:rPr>
                        <a:t> </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0279">
                <a:tc>
                  <a:txBody>
                    <a:bodyPr/>
                    <a:lstStyle/>
                    <a:p>
                      <a:pPr algn="just"/>
                      <a:r>
                        <a:rPr lang="en-US" sz="1400" b="1" kern="0" dirty="0" err="1">
                          <a:solidFill>
                            <a:schemeClr val="tx1"/>
                          </a:solidFill>
                          <a:effectLst/>
                        </a:rPr>
                        <a:t>x2</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栈指针</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sp</a:t>
                      </a:r>
                      <a:r>
                        <a:rPr lang="en-US" sz="1400" b="1" kern="0" dirty="0">
                          <a:effectLst/>
                        </a:rPr>
                        <a:t> (Stack Pointer)</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callee-save</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60279">
                <a:tc>
                  <a:txBody>
                    <a:bodyPr/>
                    <a:lstStyle/>
                    <a:p>
                      <a:pPr algn="just"/>
                      <a:r>
                        <a:rPr lang="en-US" sz="1400" b="1" kern="0" dirty="0" err="1">
                          <a:solidFill>
                            <a:schemeClr val="tx1"/>
                          </a:solidFill>
                          <a:effectLst/>
                        </a:rPr>
                        <a:t>x3</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a:effectLst/>
                        </a:rPr>
                        <a:t>全局指针</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gp</a:t>
                      </a:r>
                      <a:r>
                        <a:rPr lang="en-US" sz="1400" b="1" kern="0" dirty="0">
                          <a:effectLst/>
                        </a:rPr>
                        <a:t> (Global Pointer)</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a:effectLst/>
                        </a:rPr>
                        <a:t>无</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60279">
                <a:tc>
                  <a:txBody>
                    <a:bodyPr/>
                    <a:lstStyle/>
                    <a:p>
                      <a:pPr algn="just"/>
                      <a:r>
                        <a:rPr lang="en-US" sz="1400" b="1" kern="0" dirty="0" err="1">
                          <a:solidFill>
                            <a:schemeClr val="tx1"/>
                          </a:solidFill>
                          <a:effectLst/>
                        </a:rPr>
                        <a:t>x4</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线程指针</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tp</a:t>
                      </a:r>
                      <a:r>
                        <a:rPr lang="en-US" sz="1400" b="1" kern="0" dirty="0">
                          <a:effectLst/>
                        </a:rPr>
                        <a:t> (Thread Pointer)</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a:effectLst/>
                        </a:rPr>
                        <a:t>无</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60279">
                <a:tc>
                  <a:txBody>
                    <a:bodyPr/>
                    <a:lstStyle/>
                    <a:p>
                      <a:pPr algn="just"/>
                      <a:r>
                        <a:rPr lang="en-US" sz="1400" b="1" kern="0" dirty="0" err="1">
                          <a:solidFill>
                            <a:schemeClr val="tx1"/>
                          </a:solidFill>
                          <a:effectLst/>
                        </a:rPr>
                        <a:t>x5~x7</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临时值</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t0~t2 (Temporary)</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 </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60279">
                <a:tc>
                  <a:txBody>
                    <a:bodyPr/>
                    <a:lstStyle/>
                    <a:p>
                      <a:pPr algn="just"/>
                      <a:r>
                        <a:rPr lang="en-US" sz="1400" b="1" kern="0" dirty="0" err="1">
                          <a:solidFill>
                            <a:schemeClr val="tx1"/>
                          </a:solidFill>
                          <a:effectLst/>
                        </a:rPr>
                        <a:t>x8</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保存寄存器</a:t>
                      </a:r>
                      <a:r>
                        <a:rPr lang="en-US" sz="1400" b="1" kern="0" dirty="0">
                          <a:effectLst/>
                        </a:rPr>
                        <a:t>/</a:t>
                      </a:r>
                      <a:r>
                        <a:rPr lang="zh-CN" sz="1400" b="1" kern="0" dirty="0">
                          <a:effectLst/>
                        </a:rPr>
                        <a:t>帧指针</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s0/fp (Frame Pointer)</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callee-save</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60279">
                <a:tc>
                  <a:txBody>
                    <a:bodyPr/>
                    <a:lstStyle/>
                    <a:p>
                      <a:pPr algn="just"/>
                      <a:r>
                        <a:rPr lang="en-US" sz="1400" b="1" kern="0" dirty="0" err="1">
                          <a:solidFill>
                            <a:schemeClr val="tx1"/>
                          </a:solidFill>
                          <a:effectLst/>
                        </a:rPr>
                        <a:t>x9</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a:effectLst/>
                        </a:rPr>
                        <a:t>保存寄存器</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s1</a:t>
                      </a:r>
                      <a:r>
                        <a:rPr lang="en-US" sz="1400" b="1" kern="0" dirty="0">
                          <a:effectLst/>
                        </a:rPr>
                        <a:t> (Saved)</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a:effectLst/>
                        </a:rPr>
                        <a:t>callee-save</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60279">
                <a:tc>
                  <a:txBody>
                    <a:bodyPr/>
                    <a:lstStyle/>
                    <a:p>
                      <a:pPr algn="just"/>
                      <a:r>
                        <a:rPr lang="en-US" sz="1400" b="1" kern="0" dirty="0" err="1">
                          <a:solidFill>
                            <a:schemeClr val="tx1"/>
                          </a:solidFill>
                          <a:effectLst/>
                        </a:rPr>
                        <a:t>x10~x11</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参数</a:t>
                      </a:r>
                      <a:r>
                        <a:rPr lang="en-US" sz="1400" b="1" kern="0" dirty="0">
                          <a:effectLst/>
                        </a:rPr>
                        <a:t>/</a:t>
                      </a:r>
                      <a:r>
                        <a:rPr lang="zh-CN" sz="1400" b="1" kern="0" dirty="0">
                          <a:effectLst/>
                        </a:rPr>
                        <a:t>返回值</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a0~a1 (Argument)</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 </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60279">
                <a:tc>
                  <a:txBody>
                    <a:bodyPr/>
                    <a:lstStyle/>
                    <a:p>
                      <a:pPr algn="just"/>
                      <a:r>
                        <a:rPr lang="en-US" sz="1400" b="1" kern="0" dirty="0" err="1">
                          <a:solidFill>
                            <a:schemeClr val="tx1"/>
                          </a:solidFill>
                          <a:effectLst/>
                        </a:rPr>
                        <a:t>x12~x17</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参数</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a2~a7 (Argument)</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 </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60279">
                <a:tc>
                  <a:txBody>
                    <a:bodyPr/>
                    <a:lstStyle/>
                    <a:p>
                      <a:pPr algn="just"/>
                      <a:r>
                        <a:rPr lang="en-US" sz="1400" b="1" kern="0" dirty="0" err="1">
                          <a:solidFill>
                            <a:schemeClr val="tx1"/>
                          </a:solidFill>
                          <a:effectLst/>
                        </a:rPr>
                        <a:t>x18~x27</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保存寄存器</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s2~s11 (Saved)</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callee-save</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60279">
                <a:tc>
                  <a:txBody>
                    <a:bodyPr/>
                    <a:lstStyle/>
                    <a:p>
                      <a:pPr algn="just"/>
                      <a:r>
                        <a:rPr lang="en-US" sz="1400" b="1" kern="0" dirty="0" err="1">
                          <a:solidFill>
                            <a:schemeClr val="tx1"/>
                          </a:solidFill>
                          <a:effectLst/>
                        </a:rPr>
                        <a:t>x28~x31</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临时值</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t3~t6 (Temporary)</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a:effectLst/>
                        </a:rPr>
                        <a:t> </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ustDataLst>
      <p:tags r:id="rId1"/>
    </p:custDataLst>
    <p:extLst>
      <p:ext uri="{BB962C8B-B14F-4D97-AF65-F5344CB8AC3E}">
        <p14:creationId xmlns:p14="http://schemas.microsoft.com/office/powerpoint/2010/main" val="966081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0"/>
            <a:ext cx="9283913" cy="5360028"/>
            <a:chOff x="1887176" y="1780606"/>
            <a:chExt cx="2235190" cy="234442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009884" cy="203587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rgbClr val="B88F4D"/>
                  </a:solidFill>
                  <a:latin typeface="微软雅黑" panose="020B0503020204020204" pitchFamily="34" charset="-122"/>
                  <a:ea typeface="微软雅黑" panose="020B0503020204020204" pitchFamily="34" charset="-122"/>
                </a:rPr>
                <a:t>局部变量</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必须由被调用者保存</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恢复，即采用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callee-save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策略</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被调用者知道使用了哪些寄存器存储局部变量</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栈指针如果被修改，采用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callee-save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策略保存</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恢复</a:t>
              </a:r>
            </a:p>
            <a:p>
              <a:pPr marL="285750" indent="-285750">
                <a:lnSpc>
                  <a:spcPct val="150000"/>
                </a:lnSpc>
                <a:buFont typeface="Wingdings" pitchFamily="2" charset="2"/>
                <a:buChar char="Ø"/>
              </a:pPr>
              <a:r>
                <a:rPr lang="en-US" altLang="zh-CN" sz="2000" dirty="0">
                  <a:solidFill>
                    <a:srgbClr val="B88F4D"/>
                  </a:solidFill>
                  <a:latin typeface="微软雅黑" panose="020B0503020204020204" pitchFamily="34" charset="-122"/>
                  <a:ea typeface="微软雅黑" panose="020B0503020204020204" pitchFamily="34" charset="-122"/>
                </a:rPr>
                <a:t>x0</a:t>
              </a:r>
              <a:r>
                <a:rPr lang="zh-CN" altLang="en-US" sz="2000" dirty="0">
                  <a:solidFill>
                    <a:srgbClr val="B88F4D"/>
                  </a:solidFill>
                  <a:latin typeface="微软雅黑" panose="020B0503020204020204" pitchFamily="34" charset="-122"/>
                  <a:ea typeface="微软雅黑" panose="020B0503020204020204" pitchFamily="34" charset="-122"/>
                </a:rPr>
                <a:t>，</a:t>
              </a:r>
              <a:r>
                <a:rPr lang="en-US" altLang="zh-CN" sz="2000" dirty="0">
                  <a:solidFill>
                    <a:srgbClr val="B88F4D"/>
                  </a:solidFill>
                  <a:latin typeface="微软雅黑" panose="020B0503020204020204" pitchFamily="34" charset="-122"/>
                  <a:ea typeface="微软雅黑" panose="020B0503020204020204" pitchFamily="34" charset="-122"/>
                </a:rPr>
                <a:t>x3</a:t>
              </a:r>
              <a:r>
                <a:rPr lang="zh-CN" altLang="en-US" sz="2000" dirty="0">
                  <a:solidFill>
                    <a:srgbClr val="B88F4D"/>
                  </a:solidFill>
                  <a:latin typeface="微软雅黑" panose="020B0503020204020204" pitchFamily="34" charset="-122"/>
                  <a:ea typeface="微软雅黑" panose="020B0503020204020204" pitchFamily="34" charset="-122"/>
                </a:rPr>
                <a:t>和</a:t>
              </a:r>
              <a:r>
                <a:rPr lang="en-US" altLang="zh-CN" sz="2000" dirty="0">
                  <a:solidFill>
                    <a:srgbClr val="B88F4D"/>
                  </a:solidFill>
                  <a:latin typeface="微软雅黑" panose="020B0503020204020204" pitchFamily="34" charset="-122"/>
                  <a:ea typeface="微软雅黑" panose="020B0503020204020204" pitchFamily="34" charset="-122"/>
                </a:rPr>
                <a:t>x4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中的值是不变的，不需要保存</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恢复</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其他寄存器，视情况可采用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caller-save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策略保存</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恢复</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RV32I</a:t>
              </a:r>
              <a:r>
                <a:rPr lang="zh-CN" altLang="en-US" sz="2800" dirty="0">
                  <a:solidFill>
                    <a:schemeClr val="tx1">
                      <a:lumMod val="85000"/>
                      <a:lumOff val="15000"/>
                    </a:schemeClr>
                  </a:solidFill>
                </a:rPr>
                <a:t>寄存器的保存和恢复</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函数的底层实现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aphicFrame>
        <p:nvGraphicFramePr>
          <p:cNvPr id="4" name="内容占位符 3">
            <a:extLst>
              <a:ext uri="{FF2B5EF4-FFF2-40B4-BE49-F238E27FC236}">
                <a16:creationId xmlns:a16="http://schemas.microsoft.com/office/drawing/2014/main" id="{5C575E19-230D-3531-359A-7761F1C10AD3}"/>
              </a:ext>
            </a:extLst>
          </p:cNvPr>
          <p:cNvGraphicFramePr>
            <a:graphicFrameLocks/>
          </p:cNvGraphicFramePr>
          <p:nvPr/>
        </p:nvGraphicFramePr>
        <p:xfrm>
          <a:off x="5294076" y="1812709"/>
          <a:ext cx="6481762" cy="4683627"/>
        </p:xfrm>
        <a:graphic>
          <a:graphicData uri="http://schemas.openxmlformats.org/drawingml/2006/table">
            <a:tbl>
              <a:tblPr firstRow="1" firstCol="1" bandRow="1">
                <a:tableStyleId>{5C22544A-7EE6-4342-B048-85BDC9FD1C3A}</a:tableStyleId>
              </a:tblPr>
              <a:tblGrid>
                <a:gridCol w="950195">
                  <a:extLst>
                    <a:ext uri="{9D8B030D-6E8A-4147-A177-3AD203B41FA5}">
                      <a16:colId xmlns:a16="http://schemas.microsoft.com/office/drawing/2014/main" val="20000"/>
                    </a:ext>
                  </a:extLst>
                </a:gridCol>
                <a:gridCol w="1968829">
                  <a:extLst>
                    <a:ext uri="{9D8B030D-6E8A-4147-A177-3AD203B41FA5}">
                      <a16:colId xmlns:a16="http://schemas.microsoft.com/office/drawing/2014/main" val="20001"/>
                    </a:ext>
                  </a:extLst>
                </a:gridCol>
                <a:gridCol w="1997593">
                  <a:extLst>
                    <a:ext uri="{9D8B030D-6E8A-4147-A177-3AD203B41FA5}">
                      <a16:colId xmlns:a16="http://schemas.microsoft.com/office/drawing/2014/main" val="20002"/>
                    </a:ext>
                  </a:extLst>
                </a:gridCol>
                <a:gridCol w="1565145">
                  <a:extLst>
                    <a:ext uri="{9D8B030D-6E8A-4147-A177-3AD203B41FA5}">
                      <a16:colId xmlns:a16="http://schemas.microsoft.com/office/drawing/2014/main" val="20003"/>
                    </a:ext>
                  </a:extLst>
                </a:gridCol>
              </a:tblGrid>
              <a:tr h="360279">
                <a:tc>
                  <a:txBody>
                    <a:bodyPr/>
                    <a:lstStyle/>
                    <a:p>
                      <a:pPr algn="just"/>
                      <a:r>
                        <a:rPr lang="zh-CN" sz="1400" b="1" kern="0" dirty="0">
                          <a:solidFill>
                            <a:schemeClr val="tx1"/>
                          </a:solidFill>
                          <a:effectLst/>
                        </a:rPr>
                        <a:t>寄存器</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用途</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ABI</a:t>
                      </a:r>
                      <a:r>
                        <a:rPr lang="zh-CN" sz="1400" b="1" kern="0">
                          <a:effectLst/>
                        </a:rPr>
                        <a:t>助记符</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a:effectLst/>
                        </a:rPr>
                        <a:t>保存</a:t>
                      </a:r>
                      <a:r>
                        <a:rPr lang="en-US" sz="1400" b="1" kern="0">
                          <a:effectLst/>
                        </a:rPr>
                        <a:t>/</a:t>
                      </a:r>
                      <a:r>
                        <a:rPr lang="zh-CN" sz="1400" b="1" kern="0">
                          <a:effectLst/>
                        </a:rPr>
                        <a:t>恢复</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0279">
                <a:tc>
                  <a:txBody>
                    <a:bodyPr/>
                    <a:lstStyle/>
                    <a:p>
                      <a:pPr algn="just"/>
                      <a:r>
                        <a:rPr lang="en-US" sz="1400" b="1" kern="0" dirty="0" err="1">
                          <a:solidFill>
                            <a:schemeClr val="tx1"/>
                          </a:solidFill>
                          <a:effectLst/>
                        </a:rPr>
                        <a:t>x0</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en-US" sz="1400" b="1" kern="0" dirty="0">
                          <a:effectLst/>
                        </a:rPr>
                        <a:t>0</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zero</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dirty="0">
                          <a:effectLst/>
                        </a:rPr>
                        <a:t>无</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0279">
                <a:tc>
                  <a:txBody>
                    <a:bodyPr/>
                    <a:lstStyle/>
                    <a:p>
                      <a:pPr algn="just"/>
                      <a:r>
                        <a:rPr lang="en-US" sz="1400" b="1" kern="0" dirty="0" err="1">
                          <a:solidFill>
                            <a:schemeClr val="tx1"/>
                          </a:solidFill>
                          <a:effectLst/>
                        </a:rPr>
                        <a:t>x1</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返回地址</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ra (Return Address)</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a:effectLst/>
                        </a:rPr>
                        <a:t> </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0279">
                <a:tc>
                  <a:txBody>
                    <a:bodyPr/>
                    <a:lstStyle/>
                    <a:p>
                      <a:pPr algn="just"/>
                      <a:r>
                        <a:rPr lang="en-US" sz="1400" b="1" kern="0" dirty="0" err="1">
                          <a:solidFill>
                            <a:schemeClr val="tx1"/>
                          </a:solidFill>
                          <a:effectLst/>
                        </a:rPr>
                        <a:t>x2</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栈指针</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sp</a:t>
                      </a:r>
                      <a:r>
                        <a:rPr lang="en-US" sz="1400" b="1" kern="0" dirty="0">
                          <a:effectLst/>
                        </a:rPr>
                        <a:t> (Stack Pointer)</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callee-save</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60279">
                <a:tc>
                  <a:txBody>
                    <a:bodyPr/>
                    <a:lstStyle/>
                    <a:p>
                      <a:pPr algn="just"/>
                      <a:r>
                        <a:rPr lang="en-US" sz="1400" b="1" kern="0" dirty="0" err="1">
                          <a:solidFill>
                            <a:schemeClr val="tx1"/>
                          </a:solidFill>
                          <a:effectLst/>
                        </a:rPr>
                        <a:t>x3</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a:effectLst/>
                        </a:rPr>
                        <a:t>全局指针</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gp</a:t>
                      </a:r>
                      <a:r>
                        <a:rPr lang="en-US" sz="1400" b="1" kern="0" dirty="0">
                          <a:effectLst/>
                        </a:rPr>
                        <a:t> (Global Pointer)</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a:effectLst/>
                        </a:rPr>
                        <a:t>无</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60279">
                <a:tc>
                  <a:txBody>
                    <a:bodyPr/>
                    <a:lstStyle/>
                    <a:p>
                      <a:pPr algn="just"/>
                      <a:r>
                        <a:rPr lang="en-US" sz="1400" b="1" kern="0" dirty="0" err="1">
                          <a:solidFill>
                            <a:schemeClr val="tx1"/>
                          </a:solidFill>
                          <a:effectLst/>
                        </a:rPr>
                        <a:t>x4</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线程指针</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tp</a:t>
                      </a:r>
                      <a:r>
                        <a:rPr lang="en-US" sz="1400" b="1" kern="0" dirty="0">
                          <a:effectLst/>
                        </a:rPr>
                        <a:t> (Thread Pointer)</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a:effectLst/>
                        </a:rPr>
                        <a:t>无</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60279">
                <a:tc>
                  <a:txBody>
                    <a:bodyPr/>
                    <a:lstStyle/>
                    <a:p>
                      <a:pPr algn="just"/>
                      <a:r>
                        <a:rPr lang="en-US" sz="1400" b="1" kern="0" dirty="0" err="1">
                          <a:solidFill>
                            <a:schemeClr val="tx1"/>
                          </a:solidFill>
                          <a:effectLst/>
                        </a:rPr>
                        <a:t>x5~x7</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临时值</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t0~t2 (Temporary)</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 </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60279">
                <a:tc>
                  <a:txBody>
                    <a:bodyPr/>
                    <a:lstStyle/>
                    <a:p>
                      <a:pPr algn="just"/>
                      <a:r>
                        <a:rPr lang="en-US" sz="1400" b="1" kern="0" dirty="0" err="1">
                          <a:solidFill>
                            <a:schemeClr val="tx1"/>
                          </a:solidFill>
                          <a:effectLst/>
                        </a:rPr>
                        <a:t>x8</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保存寄存器</a:t>
                      </a:r>
                      <a:r>
                        <a:rPr lang="en-US" sz="1400" b="1" kern="0" dirty="0">
                          <a:effectLst/>
                        </a:rPr>
                        <a:t>/</a:t>
                      </a:r>
                      <a:r>
                        <a:rPr lang="zh-CN" sz="1400" b="1" kern="0" dirty="0">
                          <a:effectLst/>
                        </a:rPr>
                        <a:t>帧指针</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s0/fp (Frame Pointer)</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callee-save</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60279">
                <a:tc>
                  <a:txBody>
                    <a:bodyPr/>
                    <a:lstStyle/>
                    <a:p>
                      <a:pPr algn="just"/>
                      <a:r>
                        <a:rPr lang="en-US" sz="1400" b="1" kern="0" dirty="0" err="1">
                          <a:solidFill>
                            <a:schemeClr val="tx1"/>
                          </a:solidFill>
                          <a:effectLst/>
                        </a:rPr>
                        <a:t>x9</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a:effectLst/>
                        </a:rPr>
                        <a:t>保存寄存器</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s1</a:t>
                      </a:r>
                      <a:r>
                        <a:rPr lang="en-US" sz="1400" b="1" kern="0" dirty="0">
                          <a:effectLst/>
                        </a:rPr>
                        <a:t> (Saved)</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a:effectLst/>
                        </a:rPr>
                        <a:t>callee-save</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60279">
                <a:tc>
                  <a:txBody>
                    <a:bodyPr/>
                    <a:lstStyle/>
                    <a:p>
                      <a:pPr algn="just"/>
                      <a:r>
                        <a:rPr lang="en-US" sz="1400" b="1" kern="0" dirty="0" err="1">
                          <a:solidFill>
                            <a:schemeClr val="tx1"/>
                          </a:solidFill>
                          <a:effectLst/>
                        </a:rPr>
                        <a:t>x10~x11</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参数</a:t>
                      </a:r>
                      <a:r>
                        <a:rPr lang="en-US" sz="1400" b="1" kern="0" dirty="0">
                          <a:effectLst/>
                        </a:rPr>
                        <a:t>/</a:t>
                      </a:r>
                      <a:r>
                        <a:rPr lang="zh-CN" sz="1400" b="1" kern="0" dirty="0">
                          <a:effectLst/>
                        </a:rPr>
                        <a:t>返回值</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a0~a1 (Argument)</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 </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60279">
                <a:tc>
                  <a:txBody>
                    <a:bodyPr/>
                    <a:lstStyle/>
                    <a:p>
                      <a:pPr algn="just"/>
                      <a:r>
                        <a:rPr lang="en-US" sz="1400" b="1" kern="0" dirty="0" err="1">
                          <a:solidFill>
                            <a:schemeClr val="tx1"/>
                          </a:solidFill>
                          <a:effectLst/>
                        </a:rPr>
                        <a:t>x12~x17</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参数</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a2~a7 (Argument)</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 </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60279">
                <a:tc>
                  <a:txBody>
                    <a:bodyPr/>
                    <a:lstStyle/>
                    <a:p>
                      <a:pPr algn="just"/>
                      <a:r>
                        <a:rPr lang="en-US" sz="1400" b="1" kern="0" dirty="0" err="1">
                          <a:solidFill>
                            <a:schemeClr val="tx1"/>
                          </a:solidFill>
                          <a:effectLst/>
                        </a:rPr>
                        <a:t>x18~x27</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保存寄存器</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s2~s11 (Saved)</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callee-save</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60279">
                <a:tc>
                  <a:txBody>
                    <a:bodyPr/>
                    <a:lstStyle/>
                    <a:p>
                      <a:pPr algn="just"/>
                      <a:r>
                        <a:rPr lang="en-US" sz="1400" b="1" kern="0" dirty="0" err="1">
                          <a:solidFill>
                            <a:schemeClr val="tx1"/>
                          </a:solidFill>
                          <a:effectLst/>
                        </a:rPr>
                        <a:t>x28~x31</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临时值</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t3~t6 (Temporary)</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a:effectLst/>
                        </a:rPr>
                        <a:t> </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ustDataLst>
      <p:tags r:id="rId1"/>
    </p:custDataLst>
    <p:extLst>
      <p:ext uri="{BB962C8B-B14F-4D97-AF65-F5344CB8AC3E}">
        <p14:creationId xmlns:p14="http://schemas.microsoft.com/office/powerpoint/2010/main" val="1682759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0"/>
            <a:ext cx="10539398" cy="3328703"/>
            <a:chOff x="1887176" y="1780606"/>
            <a:chExt cx="2537460" cy="1455941"/>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83156" cy="1147397"/>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中的静态存储类变量，分配到内存中</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数组、结构体等类型的变量，分配到内存中</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当寄存器数量不足时</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例如，当局部变量</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基本数据类型</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个数多于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个，或者参数个数多于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需要使用内存</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寄存器的保存</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恢复，需要使用内存</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RV32I</a:t>
              </a:r>
              <a:r>
                <a:rPr lang="zh-CN" altLang="en-US" sz="2800" dirty="0">
                  <a:solidFill>
                    <a:schemeClr val="tx1">
                      <a:lumMod val="85000"/>
                      <a:lumOff val="15000"/>
                    </a:schemeClr>
                  </a:solidFill>
                </a:rPr>
                <a:t>的内存分配</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函数的底层实现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185500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0"/>
            <a:ext cx="10539398" cy="4898363"/>
            <a:chOff x="1887176" y="1780606"/>
            <a:chExt cx="2537460" cy="2142494"/>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83156" cy="183395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静态存储类变量</a:t>
              </a: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全局变量</a:t>
              </a: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关键字</a:t>
              </a:r>
              <a:r>
                <a:rPr lang="en-US" altLang="zh-CN" sz="2000" dirty="0">
                  <a:latin typeface="微软雅黑" panose="020B0503020204020204" pitchFamily="34" charset="-122"/>
                  <a:ea typeface="微软雅黑" panose="020B0503020204020204" pitchFamily="34" charset="-122"/>
                </a:rPr>
                <a:t>static</a:t>
              </a:r>
              <a:r>
                <a:rPr lang="zh-CN" altLang="en-US" sz="2000" dirty="0">
                  <a:latin typeface="微软雅黑" panose="020B0503020204020204" pitchFamily="34" charset="-122"/>
                  <a:ea typeface="微软雅黑" panose="020B0503020204020204" pitchFamily="34" charset="-122"/>
                </a:rPr>
                <a:t>声明的静态变量</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变量距离</a:t>
              </a:r>
              <a:r>
                <a:rPr lang="en-US" altLang="zh-CN" sz="2000" dirty="0" err="1">
                  <a:latin typeface="微软雅黑" panose="020B0503020204020204" pitchFamily="34" charset="-122"/>
                  <a:ea typeface="微软雅黑" panose="020B0503020204020204" pitchFamily="34" charset="-122"/>
                </a:rPr>
                <a:t>gp</a:t>
              </a:r>
              <a:r>
                <a:rPr lang="en-US" altLang="zh-CN" sz="2000" dirty="0">
                  <a:latin typeface="微软雅黑" panose="020B0503020204020204" pitchFamily="34" charset="-122"/>
                  <a:ea typeface="微软雅黑" panose="020B0503020204020204" pitchFamily="34" charset="-122"/>
                </a:rPr>
                <a:t>/x3</a:t>
              </a:r>
              <a:r>
                <a:rPr lang="zh-CN" altLang="en-US" sz="2000" dirty="0">
                  <a:latin typeface="微软雅黑" panose="020B0503020204020204" pitchFamily="34" charset="-122"/>
                  <a:ea typeface="微软雅黑" panose="020B0503020204020204" pitchFamily="34" charset="-122"/>
                </a:rPr>
                <a:t>的偏移量：</a:t>
              </a:r>
            </a:p>
            <a:p>
              <a:pPr marL="800100" lvl="1"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a: 0</a:t>
              </a:r>
            </a:p>
            <a:p>
              <a:pPr marL="800100" lvl="1"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b: 1</a:t>
              </a:r>
            </a:p>
            <a:p>
              <a:pPr marL="342900"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t0/x5 ← </a:t>
              </a:r>
              <a:r>
                <a:rPr lang="en-US" altLang="zh-CN" sz="2000" dirty="0">
                  <a:solidFill>
                    <a:srgbClr val="B88F4D"/>
                  </a:solidFill>
                  <a:latin typeface="微软雅黑" panose="020B0503020204020204" pitchFamily="34" charset="-122"/>
                  <a:ea typeface="微软雅黑" panose="020B0503020204020204" pitchFamily="34" charset="-122"/>
                </a:rPr>
                <a:t>b</a:t>
              </a:r>
            </a:p>
            <a:p>
              <a:pPr marL="342900" indent="-342900">
                <a:lnSpc>
                  <a:spcPct val="150000"/>
                </a:lnSpc>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lw</a:t>
              </a:r>
              <a:r>
                <a:rPr lang="en-US" altLang="zh-CN" sz="2000" dirty="0">
                  <a:latin typeface="微软雅黑" panose="020B0503020204020204" pitchFamily="34" charset="-122"/>
                  <a:ea typeface="微软雅黑" panose="020B0503020204020204" pitchFamily="34" charset="-122"/>
                </a:rPr>
                <a:t> 	t0, </a:t>
              </a:r>
              <a:r>
                <a:rPr lang="en-US" altLang="zh-CN" sz="2000" dirty="0">
                  <a:solidFill>
                    <a:srgbClr val="B88F4D"/>
                  </a:solidFill>
                  <a:latin typeface="微软雅黑" panose="020B0503020204020204" pitchFamily="34" charset="-122"/>
                  <a:ea typeface="微软雅黑" panose="020B0503020204020204" pitchFamily="34" charset="-122"/>
                </a:rPr>
                <a:t>4</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gp</a:t>
              </a:r>
              <a:r>
                <a:rPr lang="en-US" altLang="zh-CN" sz="2000" dirty="0">
                  <a:latin typeface="微软雅黑" panose="020B0503020204020204" pitchFamily="34" charset="-122"/>
                  <a:ea typeface="微软雅黑" panose="020B0503020204020204" pitchFamily="34" charset="-122"/>
                </a:rPr>
                <a:t>)</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静态数据区</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函数的底层实现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7" name="内容占位符 2">
            <a:extLst>
              <a:ext uri="{FF2B5EF4-FFF2-40B4-BE49-F238E27FC236}">
                <a16:creationId xmlns:a16="http://schemas.microsoft.com/office/drawing/2014/main" id="{F4A7CA10-FC7D-F0D9-4892-F71F614CE7F8}"/>
              </a:ext>
            </a:extLst>
          </p:cNvPr>
          <p:cNvSpPr txBox="1">
            <a:spLocks/>
          </p:cNvSpPr>
          <p:nvPr/>
        </p:nvSpPr>
        <p:spPr bwMode="auto">
          <a:xfrm>
            <a:off x="7470736" y="1315321"/>
            <a:ext cx="2160285" cy="2663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int a;</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int b;</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int main() </a:t>
            </a: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p:txBody>
      </p:sp>
      <p:sp>
        <p:nvSpPr>
          <p:cNvPr id="8" name="矩形 7">
            <a:extLst>
              <a:ext uri="{FF2B5EF4-FFF2-40B4-BE49-F238E27FC236}">
                <a16:creationId xmlns:a16="http://schemas.microsoft.com/office/drawing/2014/main" id="{B8E988FA-C299-34D8-E352-7312114F895C}"/>
              </a:ext>
            </a:extLst>
          </p:cNvPr>
          <p:cNvSpPr/>
          <p:nvPr/>
        </p:nvSpPr>
        <p:spPr>
          <a:xfrm>
            <a:off x="7486611" y="1315321"/>
            <a:ext cx="2020844" cy="2736850"/>
          </a:xfrm>
          <a:prstGeom prst="rect">
            <a:avLst/>
          </a:prstGeom>
          <a:no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pic>
        <p:nvPicPr>
          <p:cNvPr id="9" name="图片 3">
            <a:extLst>
              <a:ext uri="{FF2B5EF4-FFF2-40B4-BE49-F238E27FC236}">
                <a16:creationId xmlns:a16="http://schemas.microsoft.com/office/drawing/2014/main" id="{CAFFBA86-9272-EB16-382D-868809010E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3634" y="4296007"/>
            <a:ext cx="4154488"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05032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0"/>
            <a:ext cx="10539398" cy="2590040"/>
            <a:chOff x="1887176" y="1780606"/>
            <a:chExt cx="2537460" cy="1132857"/>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83156" cy="824313"/>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局部变量</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自动存储类变量（基本数据类型）</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数组、结构体等</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寄存器的保存</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恢复</a:t>
              </a:r>
            </a:p>
            <a:p>
              <a:pPr marL="285750" indent="-285750">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x2/</a:t>
              </a:r>
              <a:r>
                <a:rPr lang="en-US" altLang="zh-CN" sz="2000" dirty="0" err="1">
                  <a:latin typeface="微软雅黑" panose="020B0503020204020204" pitchFamily="34" charset="-122"/>
                  <a:ea typeface="微软雅黑" panose="020B0503020204020204" pitchFamily="34" charset="-122"/>
                </a:rPr>
                <a:t>sp</a:t>
              </a:r>
              <a:r>
                <a:rPr lang="zh-CN" altLang="en-US" sz="2000" dirty="0">
                  <a:latin typeface="微软雅黑" panose="020B0503020204020204" pitchFamily="34" charset="-122"/>
                  <a:ea typeface="微软雅黑" panose="020B0503020204020204" pitchFamily="34" charset="-122"/>
                </a:rPr>
                <a:t>：栈指针</a:t>
              </a:r>
              <a:endParaRPr lang="en-US" altLang="zh-CN" sz="20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运行时栈</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函数的底层实现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1834985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9"/>
            <a:ext cx="10539398" cy="2128376"/>
            <a:chOff x="1887176" y="1780606"/>
            <a:chExt cx="2537460" cy="930930"/>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83156" cy="622386"/>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数组</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是局部变量，被分配到栈中</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如果，加载变量</a:t>
              </a:r>
              <a:r>
                <a:rPr lang="en-US" altLang="zh-CN" sz="2000" dirty="0">
                  <a:latin typeface="微软雅黑" panose="020B0503020204020204" pitchFamily="34" charset="-122"/>
                  <a:ea typeface="微软雅黑" panose="020B0503020204020204" pitchFamily="34" charset="-122"/>
                </a:rPr>
                <a:t>x[9]</a:t>
              </a:r>
              <a:r>
                <a:rPr lang="zh-CN" altLang="en-US" sz="2000" dirty="0">
                  <a:latin typeface="微软雅黑" panose="020B0503020204020204" pitchFamily="34" charset="-122"/>
                  <a:ea typeface="微软雅黑" panose="020B0503020204020204" pitchFamily="34" charset="-122"/>
                </a:rPr>
                <a:t>到临时寄存器</a:t>
              </a:r>
              <a:r>
                <a:rPr lang="en-US" altLang="zh-CN" sz="2000" dirty="0">
                  <a:latin typeface="微软雅黑" panose="020B0503020204020204" pitchFamily="34" charset="-122"/>
                  <a:ea typeface="微软雅黑" panose="020B0503020204020204" pitchFamily="34" charset="-122"/>
                </a:rPr>
                <a:t>x5/t0</a:t>
              </a:r>
              <a:r>
                <a:rPr lang="zh-CN" altLang="en-US" sz="2000" dirty="0">
                  <a:latin typeface="微软雅黑" panose="020B0503020204020204" pitchFamily="34" charset="-122"/>
                  <a:ea typeface="微软雅黑" panose="020B0503020204020204" pitchFamily="34" charset="-122"/>
                </a:rPr>
                <a:t>中</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endParaRPr lang="en-US" altLang="zh-CN" sz="20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运行时栈示例</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函数的底层实现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内容占位符 2">
            <a:extLst>
              <a:ext uri="{FF2B5EF4-FFF2-40B4-BE49-F238E27FC236}">
                <a16:creationId xmlns:a16="http://schemas.microsoft.com/office/drawing/2014/main" id="{EE261A79-2FB7-DA5A-1308-AB1E0384C328}"/>
              </a:ext>
            </a:extLst>
          </p:cNvPr>
          <p:cNvSpPr txBox="1">
            <a:spLocks/>
          </p:cNvSpPr>
          <p:nvPr/>
        </p:nvSpPr>
        <p:spPr bwMode="auto">
          <a:xfrm>
            <a:off x="6843225" y="1371840"/>
            <a:ext cx="4637348" cy="2573772"/>
          </a:xfrm>
          <a:prstGeom prst="rect">
            <a:avLst/>
          </a:prstGeom>
          <a:noFill/>
          <a:ln>
            <a:solidFill>
              <a:srgbClr val="D34817"/>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a:ln>
                  <a:noFill/>
                </a:ln>
                <a:solidFill>
                  <a:sysClr val="windowText" lastClr="000000"/>
                </a:solidFill>
                <a:effectLst/>
                <a:uLnTx/>
                <a:uFillTx/>
                <a:latin typeface="Courier New" panose="02070309020205020404" pitchFamily="49" charset="0"/>
                <a:cs typeface="Courier New" panose="02070309020205020404" pitchFamily="49" charset="0"/>
              </a:rPr>
              <a:t>int main() </a:t>
            </a: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548640" marR="0" lvl="1" indent="-228600" algn="l" defTabSz="914400" rtl="0" eaLnBrk="1" fontAlgn="auto" latinLnBrk="0" hangingPunct="1">
              <a:lnSpc>
                <a:spcPct val="100000"/>
              </a:lnSpc>
              <a:spcBef>
                <a:spcPts val="370"/>
              </a:spcBef>
              <a:spcAft>
                <a:spcPts val="0"/>
              </a:spcAft>
              <a:buClr>
                <a:srgbClr val="9B2D1F"/>
              </a:buClr>
              <a:buSzPct val="85000"/>
              <a:buFont typeface="Wingdings 2" panose="05020102010507070707" pitchFamily="18" charset="2"/>
              <a:buNone/>
              <a:tabLst/>
              <a:defRPr/>
            </a:pPr>
            <a:r>
              <a:rPr kumimoji="0" lang="en-US" altLang="zh-CN" sz="1400" b="1" i="0" u="none" strike="noStrike" kern="1200" cap="none" spc="0" normalizeH="0" baseline="0" noProof="0">
                <a:ln>
                  <a:noFill/>
                </a:ln>
                <a:solidFill>
                  <a:sysClr val="windowText" lastClr="000000"/>
                </a:solidFill>
                <a:effectLst/>
                <a:uLnTx/>
                <a:uFillTx/>
                <a:latin typeface="Courier New" panose="02070309020205020404" pitchFamily="49" charset="0"/>
                <a:cs typeface="Courier New" panose="02070309020205020404" pitchFamily="49" charset="0"/>
              </a:rPr>
              <a:t>int x[10];   </a:t>
            </a:r>
          </a:p>
          <a:p>
            <a:pPr marL="548640" marR="0" lvl="1" indent="-228600" algn="l" defTabSz="914400" rtl="0" eaLnBrk="1" fontAlgn="auto" latinLnBrk="0" hangingPunct="1">
              <a:lnSpc>
                <a:spcPct val="100000"/>
              </a:lnSpc>
              <a:spcBef>
                <a:spcPts val="370"/>
              </a:spcBef>
              <a:spcAft>
                <a:spcPts val="0"/>
              </a:spcAft>
              <a:buClr>
                <a:srgbClr val="9B2D1F"/>
              </a:buClr>
              <a:buSzPct val="85000"/>
              <a:buFont typeface="Wingdings 2" panose="05020102010507070707" pitchFamily="18" charset="2"/>
              <a:buNone/>
              <a:tabLst/>
              <a:defRPr/>
            </a:pPr>
            <a:r>
              <a:rPr kumimoji="0" lang="en-US" altLang="zh-CN" sz="1400" b="1" i="0" u="none" strike="noStrike" kern="1200" cap="none" spc="0" normalizeH="0" baseline="0" noProof="0">
                <a:ln>
                  <a:noFill/>
                </a:ln>
                <a:solidFill>
                  <a:srgbClr val="00B050"/>
                </a:solidFill>
                <a:effectLst/>
                <a:uLnTx/>
                <a:uFillTx/>
                <a:latin typeface="Courier New" panose="02070309020205020404" pitchFamily="49" charset="0"/>
                <a:cs typeface="Courier New" panose="02070309020205020404" pitchFamily="49" charset="0"/>
              </a:rPr>
              <a:t>/*</a:t>
            </a:r>
            <a:r>
              <a:rPr kumimoji="0" lang="zh-CN" altLang="en-US" sz="1400" b="1" i="0" u="none" strike="noStrike" kern="1200" cap="none" spc="0" normalizeH="0" baseline="0" noProof="0">
                <a:ln>
                  <a:noFill/>
                </a:ln>
                <a:solidFill>
                  <a:srgbClr val="00B050"/>
                </a:solidFill>
                <a:effectLst/>
                <a:uLnTx/>
                <a:uFillTx/>
                <a:latin typeface="Courier New" panose="02070309020205020404" pitchFamily="49" charset="0"/>
                <a:cs typeface="Courier New" panose="02070309020205020404" pitchFamily="49" charset="0"/>
              </a:rPr>
              <a:t>对数组</a:t>
            </a:r>
            <a:r>
              <a:rPr kumimoji="0" lang="en-US" altLang="zh-CN" sz="1400" b="1" i="0" u="none" strike="noStrike" kern="1200" cap="none" spc="0" normalizeH="0" baseline="0" noProof="0">
                <a:ln>
                  <a:noFill/>
                </a:ln>
                <a:solidFill>
                  <a:srgbClr val="00B050"/>
                </a:solidFill>
                <a:effectLst/>
                <a:uLnTx/>
                <a:uFillTx/>
                <a:latin typeface="Courier New" panose="02070309020205020404" pitchFamily="49" charset="0"/>
                <a:cs typeface="Courier New" panose="02070309020205020404" pitchFamily="49" charset="0"/>
              </a:rPr>
              <a:t>x</a:t>
            </a:r>
            <a:r>
              <a:rPr kumimoji="0" lang="zh-CN" altLang="en-US" sz="1400" b="1" i="0" u="none" strike="noStrike" kern="1200" cap="none" spc="0" normalizeH="0" baseline="0" noProof="0">
                <a:ln>
                  <a:noFill/>
                </a:ln>
                <a:solidFill>
                  <a:srgbClr val="00B050"/>
                </a:solidFill>
                <a:effectLst/>
                <a:uLnTx/>
                <a:uFillTx/>
                <a:latin typeface="Courier New" panose="02070309020205020404" pitchFamily="49" charset="0"/>
                <a:cs typeface="Courier New" panose="02070309020205020404" pitchFamily="49" charset="0"/>
              </a:rPr>
              <a:t>进行初始化*</a:t>
            </a:r>
            <a:r>
              <a:rPr kumimoji="0" lang="en-US" altLang="zh-CN" sz="1400" b="1" i="0" u="none" strike="noStrike" kern="1200" cap="none" spc="0" normalizeH="0" baseline="0" noProof="0">
                <a:ln>
                  <a:noFill/>
                </a:ln>
                <a:solidFill>
                  <a:srgbClr val="00B050"/>
                </a:solidFill>
                <a:effectLst/>
                <a:uLnTx/>
                <a:uFillTx/>
                <a:latin typeface="Courier New" panose="02070309020205020404" pitchFamily="49" charset="0"/>
                <a:cs typeface="Courier New" panose="02070309020205020404" pitchFamily="49" charset="0"/>
              </a:rPr>
              <a:t>/</a:t>
            </a:r>
          </a:p>
          <a:p>
            <a:pPr marL="548640" marR="0" lvl="1" indent="-228600" algn="l" defTabSz="914400" rtl="0" eaLnBrk="1" fontAlgn="auto" latinLnBrk="0" hangingPunct="1">
              <a:lnSpc>
                <a:spcPct val="100000"/>
              </a:lnSpc>
              <a:spcBef>
                <a:spcPts val="370"/>
              </a:spcBef>
              <a:spcAft>
                <a:spcPts val="0"/>
              </a:spcAft>
              <a:buClr>
                <a:srgbClr val="9B2D1F"/>
              </a:buClr>
              <a:buSzPct val="85000"/>
              <a:buFont typeface="Wingdings 2" panose="05020102010507070707" pitchFamily="18" charset="2"/>
              <a:buNone/>
              <a:tabLst/>
              <a:defRPr/>
            </a:pPr>
            <a:r>
              <a:rPr kumimoji="0" lang="en-US" altLang="zh-CN" sz="1400" b="1" i="0" u="none" strike="noStrike" kern="1200" cap="none" spc="0" normalizeH="0" baseline="0" noProof="0">
                <a:ln>
                  <a:noFill/>
                </a:ln>
                <a:solidFill>
                  <a:sysClr val="windowText" lastClr="000000"/>
                </a:solidFill>
                <a:effectLst/>
                <a:uLnTx/>
                <a:uFillTx/>
                <a:latin typeface="Courier New" panose="02070309020205020404" pitchFamily="49" charset="0"/>
                <a:cs typeface="Courier New" panose="02070309020205020404" pitchFamily="49" charset="0"/>
              </a:rPr>
              <a:t>……</a:t>
            </a: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a:ln>
                  <a:noFill/>
                </a:ln>
                <a:solidFill>
                  <a:srgbClr val="00B050"/>
                </a:solidFill>
                <a:effectLst/>
                <a:uLnTx/>
                <a:uFillTx/>
                <a:latin typeface="Courier New" panose="02070309020205020404" pitchFamily="49" charset="0"/>
                <a:cs typeface="Courier New" panose="02070309020205020404" pitchFamily="49" charset="0"/>
              </a:rPr>
              <a:t>/*</a:t>
            </a:r>
            <a:r>
              <a:rPr kumimoji="0" lang="zh-CN" altLang="zh-CN" sz="1400" b="1" i="0" u="none" strike="noStrike" kern="1200" cap="none" spc="0" normalizeH="0" baseline="0" noProof="0">
                <a:ln>
                  <a:noFill/>
                </a:ln>
                <a:solidFill>
                  <a:srgbClr val="00B050"/>
                </a:solidFill>
                <a:effectLst/>
                <a:uLnTx/>
                <a:uFillTx/>
                <a:latin typeface="Courier New" panose="02070309020205020404" pitchFamily="49" charset="0"/>
                <a:cs typeface="Courier New" panose="02070309020205020404" pitchFamily="49" charset="0"/>
              </a:rPr>
              <a:t>输出累加和</a:t>
            </a:r>
            <a:r>
              <a:rPr kumimoji="0" lang="en-US" altLang="zh-CN" sz="1400" b="1" i="0" u="none" strike="noStrike" kern="1200" cap="none" spc="0" normalizeH="0" baseline="0" noProof="0">
                <a:ln>
                  <a:noFill/>
                </a:ln>
                <a:solidFill>
                  <a:srgbClr val="00B05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a:ln>
                <a:noFill/>
              </a:ln>
              <a:solidFill>
                <a:srgbClr val="00B05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a:ln>
                  <a:noFill/>
                </a:ln>
                <a:solidFill>
                  <a:sysClr val="windowText" lastClr="000000"/>
                </a:solidFill>
                <a:effectLst/>
                <a:uLnTx/>
                <a:uFillTx/>
                <a:latin typeface="Courier New" panose="02070309020205020404" pitchFamily="49" charset="0"/>
                <a:cs typeface="Courier New" panose="02070309020205020404" pitchFamily="49" charset="0"/>
              </a:rPr>
              <a:t>	printf("sum = %d \n", sum);</a:t>
            </a:r>
            <a:endParaRPr kumimoji="0" lang="zh-CN" altLang="zh-CN" sz="1400" b="1" i="0" u="none" strike="noStrike" kern="1200" cap="none" spc="0" normalizeH="0" baseline="0" noProof="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p:txBody>
      </p:sp>
      <p:pic>
        <p:nvPicPr>
          <p:cNvPr id="5" name="图片 3">
            <a:extLst>
              <a:ext uri="{FF2B5EF4-FFF2-40B4-BE49-F238E27FC236}">
                <a16:creationId xmlns:a16="http://schemas.microsoft.com/office/drawing/2014/main" id="{FF4C0270-ABB3-5DCD-CF42-E0D0403F00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2605" y="4240669"/>
            <a:ext cx="3673475"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4352FB1E-F275-E254-E4EE-AFB98296BE6C}"/>
              </a:ext>
            </a:extLst>
          </p:cNvPr>
          <p:cNvSpPr txBox="1"/>
          <p:nvPr/>
        </p:nvSpPr>
        <p:spPr>
          <a:xfrm>
            <a:off x="936980" y="3230543"/>
            <a:ext cx="2319025" cy="400110"/>
          </a:xfrm>
          <a:prstGeom prst="rect">
            <a:avLst/>
          </a:prstGeom>
          <a:noFill/>
        </p:spPr>
        <p:txBody>
          <a:bodyPr wrap="square">
            <a:spAutoFit/>
          </a:bodyPr>
          <a:lstStyle/>
          <a:p>
            <a:pPr marL="319088" lvl="1" indent="0">
              <a:buNone/>
            </a:pPr>
            <a:r>
              <a:rPr lang="en-US" altLang="zh-CN" sz="2000" dirty="0" err="1"/>
              <a:t>lw</a:t>
            </a:r>
            <a:r>
              <a:rPr lang="en-US" altLang="zh-CN" sz="2000" dirty="0"/>
              <a:t> t0, 36(</a:t>
            </a:r>
            <a:r>
              <a:rPr lang="en-US" altLang="zh-CN" sz="2000" dirty="0" err="1">
                <a:solidFill>
                  <a:srgbClr val="FF0000"/>
                </a:solidFill>
              </a:rPr>
              <a:t>sp</a:t>
            </a:r>
            <a:r>
              <a:rPr lang="en-US" altLang="zh-CN" sz="2000" dirty="0"/>
              <a:t>)</a:t>
            </a:r>
            <a:endParaRPr lang="zh-CN" altLang="en-US" sz="2000" dirty="0"/>
          </a:p>
        </p:txBody>
      </p:sp>
      <p:pic>
        <p:nvPicPr>
          <p:cNvPr id="8" name="图片 2">
            <a:extLst>
              <a:ext uri="{FF2B5EF4-FFF2-40B4-BE49-F238E27FC236}">
                <a16:creationId xmlns:a16="http://schemas.microsoft.com/office/drawing/2014/main" id="{2EE7852B-8B70-C3B0-E767-14136995E7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5570" y="3972697"/>
            <a:ext cx="4116388"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箭头: 右 8">
            <a:extLst>
              <a:ext uri="{FF2B5EF4-FFF2-40B4-BE49-F238E27FC236}">
                <a16:creationId xmlns:a16="http://schemas.microsoft.com/office/drawing/2014/main" id="{00C59429-0765-D6EC-504A-2DC042015CA8}"/>
              </a:ext>
            </a:extLst>
          </p:cNvPr>
          <p:cNvSpPr/>
          <p:nvPr/>
        </p:nvSpPr>
        <p:spPr>
          <a:xfrm flipH="1">
            <a:off x="6223043" y="5189838"/>
            <a:ext cx="778476" cy="3892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762072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9"/>
            <a:ext cx="9283913" cy="3051703"/>
            <a:chOff x="1887176" y="1780606"/>
            <a:chExt cx="2235190" cy="1334784"/>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151841" cy="102624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更方便的访问运行时栈中的变量</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可以使用帧指针作为基址：</a:t>
              </a:r>
              <a:r>
                <a:rPr lang="en-US" altLang="zh-CN" sz="2000" dirty="0">
                  <a:latin typeface="微软雅黑" panose="020B0503020204020204" pitchFamily="34" charset="-122"/>
                  <a:ea typeface="微软雅黑" panose="020B0503020204020204" pitchFamily="34" charset="-122"/>
                </a:rPr>
                <a:t>x8/</a:t>
              </a:r>
              <a:r>
                <a:rPr lang="en-US" altLang="zh-CN" sz="2000" dirty="0" err="1">
                  <a:latin typeface="微软雅黑" panose="020B0503020204020204" pitchFamily="34" charset="-122"/>
                  <a:ea typeface="微软雅黑" panose="020B0503020204020204" pitchFamily="34" charset="-122"/>
                </a:rPr>
                <a:t>fp</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t0 ← x[9]</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假设</a:t>
              </a:r>
              <a:r>
                <a:rPr lang="en-US" altLang="zh-CN" sz="2000" dirty="0">
                  <a:latin typeface="微软雅黑" panose="020B0503020204020204" pitchFamily="34" charset="-122"/>
                  <a:ea typeface="微软雅黑" panose="020B0503020204020204" pitchFamily="34" charset="-122"/>
                </a:rPr>
                <a:t>x[9]</a:t>
              </a:r>
              <a:r>
                <a:rPr lang="zh-CN" altLang="en-US" sz="2000" dirty="0">
                  <a:latin typeface="微软雅黑" panose="020B0503020204020204" pitchFamily="34" charset="-122"/>
                  <a:ea typeface="微软雅黑" panose="020B0503020204020204" pitchFamily="34" charset="-122"/>
                </a:rPr>
                <a:t>距离</a:t>
              </a:r>
              <a:r>
                <a:rPr lang="en-US" altLang="zh-CN" sz="2000" dirty="0" err="1">
                  <a:latin typeface="微软雅黑" panose="020B0503020204020204" pitchFamily="34" charset="-122"/>
                  <a:ea typeface="微软雅黑" panose="020B0503020204020204" pitchFamily="34" charset="-122"/>
                </a:rPr>
                <a:t>fp</a:t>
              </a:r>
              <a:r>
                <a:rPr lang="zh-CN" altLang="en-US" sz="2000" dirty="0">
                  <a:latin typeface="微软雅黑" panose="020B0503020204020204" pitchFamily="34" charset="-122"/>
                  <a:ea typeface="微软雅黑" panose="020B0503020204020204" pitchFamily="34" charset="-122"/>
                </a:rPr>
                <a:t>的偏移量为</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，在</a:t>
              </a:r>
              <a:r>
                <a:rPr lang="en-US" altLang="zh-CN" sz="2000" dirty="0" err="1">
                  <a:latin typeface="微软雅黑" panose="020B0503020204020204" pitchFamily="34" charset="-122"/>
                  <a:ea typeface="微软雅黑" panose="020B0503020204020204" pitchFamily="34" charset="-122"/>
                </a:rPr>
                <a:t>fp</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x[9]</a:t>
              </a:r>
              <a:r>
                <a:rPr lang="zh-CN" altLang="en-US" sz="2000" dirty="0">
                  <a:latin typeface="微软雅黑" panose="020B0503020204020204" pitchFamily="34" charset="-122"/>
                  <a:ea typeface="微软雅黑" panose="020B0503020204020204" pitchFamily="34" charset="-122"/>
                </a:rPr>
                <a:t>之间存储的都是整数类型的值</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运行时栈的帧指针</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函数的底层实现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3">
            <a:extLst>
              <a:ext uri="{FF2B5EF4-FFF2-40B4-BE49-F238E27FC236}">
                <a16:creationId xmlns:a16="http://schemas.microsoft.com/office/drawing/2014/main" id="{6644B079-89BC-7878-F4F9-E77F3A1F1D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9160" y="1289008"/>
            <a:ext cx="3960812"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1D74E77F-69D6-89BD-43D3-4A8C65BB78EA}"/>
              </a:ext>
            </a:extLst>
          </p:cNvPr>
          <p:cNvSpPr txBox="1"/>
          <p:nvPr/>
        </p:nvSpPr>
        <p:spPr>
          <a:xfrm>
            <a:off x="1220231" y="4741496"/>
            <a:ext cx="1529355" cy="400110"/>
          </a:xfrm>
          <a:prstGeom prst="rect">
            <a:avLst/>
          </a:prstGeom>
          <a:noFill/>
        </p:spPr>
        <p:txBody>
          <a:bodyPr wrap="square">
            <a:spAutoFit/>
          </a:bodyPr>
          <a:lstStyle/>
          <a:p>
            <a:pPr marL="0" indent="0">
              <a:buNone/>
              <a:defRPr/>
            </a:pPr>
            <a:r>
              <a:rPr lang="en-US" altLang="zh-CN" sz="2000" dirty="0" err="1"/>
              <a:t>lw</a:t>
            </a:r>
            <a:r>
              <a:rPr lang="en-US" altLang="zh-CN" sz="2000" dirty="0"/>
              <a:t> t0, -8(</a:t>
            </a:r>
            <a:r>
              <a:rPr lang="en-US" altLang="zh-CN" sz="2000" dirty="0" err="1">
                <a:solidFill>
                  <a:srgbClr val="FF0000"/>
                </a:solidFill>
              </a:rPr>
              <a:t>fp</a:t>
            </a:r>
            <a:r>
              <a:rPr lang="en-US" altLang="zh-CN" sz="2000" dirty="0"/>
              <a:t>)</a:t>
            </a:r>
          </a:p>
        </p:txBody>
      </p:sp>
    </p:spTree>
    <p:custDataLst>
      <p:tags r:id="rId1"/>
    </p:custDataLst>
    <p:extLst>
      <p:ext uri="{BB962C8B-B14F-4D97-AF65-F5344CB8AC3E}">
        <p14:creationId xmlns:p14="http://schemas.microsoft.com/office/powerpoint/2010/main" val="2625960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3"/>
            <a:ext cx="10520454" cy="3975033"/>
            <a:chOff x="1887176" y="1780606"/>
            <a:chExt cx="2532899" cy="1738639"/>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143009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现代程序设计语言的灵魂</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提供一个基本程序块的集合</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扩充了运算和结构</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以模块化的方式写程序</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提供了抽象的能力</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把功能与实现分开</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提高了构建复杂系统的能力</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子程序</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2128869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9"/>
            <a:ext cx="9283913" cy="3513369"/>
            <a:chOff x="1887176" y="1780606"/>
            <a:chExt cx="2235190" cy="153671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348191" cy="122816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rgbClr val="B88F4D"/>
                  </a:solidFill>
                  <a:latin typeface="微软雅黑" panose="020B0503020204020204" pitchFamily="34" charset="-122"/>
                  <a:ea typeface="微软雅黑" panose="020B0503020204020204" pitchFamily="34" charset="-122"/>
                </a:rPr>
                <a:t>函数的栈帧</a:t>
              </a:r>
              <a:r>
                <a:rPr lang="zh-CN" altLang="en-US" sz="2000" dirty="0">
                  <a:latin typeface="微软雅黑" panose="020B0503020204020204" pitchFamily="34" charset="-122"/>
                  <a:ea typeface="微软雅黑" panose="020B0503020204020204" pitchFamily="34" charset="-122"/>
                </a:rPr>
                <a:t>，也称为函数的活动记录</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从帧指针所指的单元到栈指针所指的单元之间的这段存储空间（包含边界）</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思考：在函数的栈帧中，除了局部变量，还存储了哪些内容？</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提示：与函数的调用过程有关</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运行时栈的帧指针</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函数的底层实现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4" name="图片 3">
            <a:extLst>
              <a:ext uri="{FF2B5EF4-FFF2-40B4-BE49-F238E27FC236}">
                <a16:creationId xmlns:a16="http://schemas.microsoft.com/office/drawing/2014/main" id="{D9735943-109B-53C5-DBC3-7B5C9EEF6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9545" y="1367997"/>
            <a:ext cx="438785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76443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200" normalizeH="0" baseline="0" noProof="0" dirty="0">
                <a:ln>
                  <a:noFill/>
                </a:ln>
                <a:solidFill>
                  <a:srgbClr val="B88F4D"/>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03</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30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j-cs"/>
              </a:rPr>
              <a:t>C</a:t>
            </a:r>
            <a:r>
              <a:rPr kumimoji="0" lang="zh-CN" altLang="en-US" sz="3200" b="1" i="0" u="none" strike="noStrike" kern="1200" cap="none" spc="30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j-cs"/>
              </a:rPr>
              <a:t>函数调用过程</a:t>
            </a: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2357775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9"/>
            <a:ext cx="10409655" cy="3795820"/>
            <a:chOff x="1887176" y="1780606"/>
            <a:chExt cx="2506223" cy="1660253"/>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1351709"/>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语言中的函数调用和汇编语言中的子例程调用过程基本相同</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调用</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返回机制</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调用过程的</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个步骤：</a:t>
              </a:r>
            </a:p>
            <a:p>
              <a:pPr marL="800100" lvl="1"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调用者的变元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实参（</a:t>
              </a:r>
              <a:r>
                <a:rPr lang="en-US" altLang="zh-CN" dirty="0">
                  <a:latin typeface="微软雅黑" panose="020B0503020204020204" pitchFamily="34" charset="-122"/>
                  <a:ea typeface="微软雅黑" panose="020B0503020204020204" pitchFamily="34" charset="-122"/>
                </a:rPr>
                <a:t>argument</a:t>
              </a:r>
              <a:r>
                <a:rPr lang="zh-CN" altLang="en-US" dirty="0">
                  <a:latin typeface="微软雅黑" panose="020B0503020204020204" pitchFamily="34" charset="-122"/>
                  <a:ea typeface="微软雅黑" panose="020B0503020204020204" pitchFamily="34" charset="-122"/>
                </a:rPr>
                <a:t>）传给被调用者的形式参数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形参（</a:t>
              </a:r>
              <a:r>
                <a:rPr lang="en-US" altLang="zh-CN" dirty="0">
                  <a:latin typeface="微软雅黑" panose="020B0503020204020204" pitchFamily="34" charset="-122"/>
                  <a:ea typeface="微软雅黑" panose="020B0503020204020204" pitchFamily="34" charset="-122"/>
                </a:rPr>
                <a:t>parameter</a:t>
              </a:r>
              <a:r>
                <a:rPr lang="zh-CN" altLang="en-US" dirty="0">
                  <a:latin typeface="微软雅黑" panose="020B0503020204020204" pitchFamily="34" charset="-122"/>
                  <a:ea typeface="微软雅黑" panose="020B0503020204020204" pitchFamily="34" charset="-122"/>
                </a:rPr>
                <a:t>），并且控制权传给被调用者</a:t>
              </a:r>
            </a:p>
            <a:p>
              <a:pPr marL="800100" lvl="1"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被调用者执行它的计算任务</a:t>
              </a:r>
            </a:p>
            <a:p>
              <a:pPr marL="800100" lvl="1"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被调用者将返回值传回给调用者，并将控制权返回调用者</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调用</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返回机制</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2159903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9"/>
            <a:ext cx="10409655" cy="3051703"/>
            <a:chOff x="1887176" y="1780606"/>
            <a:chExt cx="2506223" cy="1334784"/>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102624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函数必须与调用者无关</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一个函数应该能够被</a:t>
              </a:r>
              <a:r>
                <a:rPr lang="zh-CN" altLang="en-US" sz="2000" dirty="0">
                  <a:solidFill>
                    <a:srgbClr val="C00000"/>
                  </a:solidFill>
                  <a:latin typeface="微软雅黑" panose="020B0503020204020204" pitchFamily="34" charset="-122"/>
                  <a:ea typeface="微软雅黑" panose="020B0503020204020204" pitchFamily="34" charset="-122"/>
                </a:rPr>
                <a:t>任何</a:t>
              </a:r>
              <a:r>
                <a:rPr lang="zh-CN" altLang="en-US" sz="2000" dirty="0">
                  <a:latin typeface="微软雅黑" panose="020B0503020204020204" pitchFamily="34" charset="-122"/>
                  <a:ea typeface="微软雅黑" panose="020B0503020204020204" pitchFamily="34" charset="-122"/>
                </a:rPr>
                <a:t>一个函数调用</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是否允许函数调用它</a:t>
              </a:r>
              <a:r>
                <a:rPr lang="zh-CN" altLang="en-US" sz="2000" dirty="0">
                  <a:solidFill>
                    <a:srgbClr val="C00000"/>
                  </a:solidFill>
                  <a:latin typeface="微软雅黑" panose="020B0503020204020204" pitchFamily="34" charset="-122"/>
                  <a:ea typeface="微软雅黑" panose="020B0503020204020204" pitchFamily="34" charset="-122"/>
                </a:rPr>
                <a:t>本身</a:t>
              </a:r>
              <a:r>
                <a:rPr lang="zh-CN" altLang="en-US" sz="2000" dirty="0">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问题：为每个函数分配一个栈帧？还是为每一次函数调用分配一个栈帧？</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调用</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返回机制</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402392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9"/>
            <a:ext cx="10409655" cy="3513370"/>
            <a:chOff x="1887176" y="1780606"/>
            <a:chExt cx="2506223" cy="153671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122816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答案：</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语言允许递归</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为每一次函数调用，分配一个栈帧</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存储局部数值</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在内存中为每一次函数调用分配空间时，采用了栈机制</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栈帧”</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内存中能够用于栈帧分配的空间，就是“运行时栈”</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当函数返回时，它的栈帧将被回收</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调用</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返回机制</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83790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8"/>
            <a:ext cx="10409655" cy="1205044"/>
            <a:chOff x="1887176" y="1780606"/>
            <a:chExt cx="2506223" cy="527074"/>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218530"/>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main -&gt; Sn </a:t>
              </a:r>
              <a:endParaRPr lang="zh-CN" altLang="en-US" sz="20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函数调用示例：计算</a:t>
              </a:r>
              <a:r>
                <a:rPr lang="en-US" altLang="zh-CN" sz="2800" dirty="0">
                  <a:solidFill>
                    <a:schemeClr val="tx1">
                      <a:lumMod val="85000"/>
                      <a:lumOff val="15000"/>
                    </a:schemeClr>
                  </a:solidFill>
                </a:rPr>
                <a:t>S</a:t>
              </a:r>
              <a:r>
                <a:rPr lang="en-US" altLang="zh-CN" sz="2800" baseline="-25000" dirty="0">
                  <a:solidFill>
                    <a:schemeClr val="tx1">
                      <a:lumMod val="85000"/>
                      <a:lumOff val="15000"/>
                    </a:schemeClr>
                  </a:solidFill>
                </a:rPr>
                <a:t>n</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5" name="内容占位符 2">
            <a:extLst>
              <a:ext uri="{FF2B5EF4-FFF2-40B4-BE49-F238E27FC236}">
                <a16:creationId xmlns:a16="http://schemas.microsoft.com/office/drawing/2014/main" id="{AAA5FB3F-7A8C-5FBE-C8ED-E14A2AFFCD04}"/>
              </a:ext>
            </a:extLst>
          </p:cNvPr>
          <p:cNvSpPr txBox="1">
            <a:spLocks/>
          </p:cNvSpPr>
          <p:nvPr/>
        </p:nvSpPr>
        <p:spPr bwMode="auto">
          <a:xfrm>
            <a:off x="711426" y="2851587"/>
            <a:ext cx="5522557" cy="3505964"/>
          </a:xfrm>
          <a:prstGeom prst="rect">
            <a:avLst/>
          </a:prstGeom>
          <a:solidFill>
            <a:srgbClr val="D34817">
              <a:lumMod val="20000"/>
              <a:lumOff val="80000"/>
            </a:srgbClr>
          </a:solidFill>
          <a:ln>
            <a:solidFill>
              <a:srgbClr val="D34817"/>
            </a:solidFill>
          </a:ln>
        </p:spPr>
        <p:txBody>
          <a:bodyPr vert="horz" wrap="square" lIns="91440" tIns="45720" rIns="91440" bIns="45720" numCol="1" anchor="t" anchorCtr="0" compatLnSpc="1">
            <a:prstTxWarp prst="textNoShape">
              <a:avLst/>
            </a:prstTxWarp>
            <a:no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1 #include &lt;</a:t>
            </a:r>
            <a:r>
              <a:rPr kumimoji="0" lang="en-US" altLang="zh-CN" sz="1600" b="1" i="0" u="none" strike="noStrike" kern="0" cap="none" spc="0" normalizeH="0" baseline="0" noProof="0" dirty="0" err="1">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stdio.h</a:t>
            </a:r>
            <a:r>
              <a:rPr kumimoji="0" lang="en-US" altLang="zh-CN" sz="1600" b="1" i="0" u="none" strike="noStrike" kern="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&gt;</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2  </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3 int Sn(int n);</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4  </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5 int main() </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6 {</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7 	int in = 3;</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8 	int sum;</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9</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10 	sum = Sn(in);</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11	</a:t>
            </a:r>
            <a:r>
              <a:rPr kumimoji="0" lang="en-US" altLang="zh-CN" sz="1600" b="1"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printf</a:t>
            </a: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 ("Sn of %d is %d\</a:t>
            </a:r>
            <a:r>
              <a:rPr kumimoji="0" lang="en-US" altLang="zh-CN" sz="1600" b="1"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n",in</a:t>
            </a: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 sum);</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12 }</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13</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p:txBody>
      </p:sp>
      <p:sp>
        <p:nvSpPr>
          <p:cNvPr id="6" name="内容占位符 2">
            <a:extLst>
              <a:ext uri="{FF2B5EF4-FFF2-40B4-BE49-F238E27FC236}">
                <a16:creationId xmlns:a16="http://schemas.microsoft.com/office/drawing/2014/main" id="{713B8F06-475B-64E3-AF90-C25507517A15}"/>
              </a:ext>
            </a:extLst>
          </p:cNvPr>
          <p:cNvSpPr txBox="1">
            <a:spLocks/>
          </p:cNvSpPr>
          <p:nvPr/>
        </p:nvSpPr>
        <p:spPr bwMode="auto">
          <a:xfrm>
            <a:off x="6773146" y="2851587"/>
            <a:ext cx="5212908" cy="3281691"/>
          </a:xfrm>
          <a:prstGeom prst="rect">
            <a:avLst/>
          </a:prstGeom>
          <a:solidFill>
            <a:srgbClr val="CCFFFF"/>
          </a:solidFill>
          <a:ln w="9525">
            <a:solidFill>
              <a:srgbClr val="D34817"/>
            </a:solidFill>
            <a:miter lim="800000"/>
            <a:headEnd/>
            <a:tailEnd/>
          </a:ln>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13716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14 int Sn (int n)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15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16	int result;</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17</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18	if (n==1)</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19		return 1;</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20	else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21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22		result = Sn (n - 1) + n;</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23		return result;</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24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25 }</a:t>
            </a:r>
            <a:endParaRPr kumimoji="0" lang="zh-CN" altLang="en-US"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p:txBody>
      </p:sp>
    </p:spTree>
    <p:custDataLst>
      <p:tags r:id="rId1"/>
    </p:custDataLst>
    <p:extLst>
      <p:ext uri="{BB962C8B-B14F-4D97-AF65-F5344CB8AC3E}">
        <p14:creationId xmlns:p14="http://schemas.microsoft.com/office/powerpoint/2010/main" val="3321914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8"/>
            <a:ext cx="10409655" cy="2128376"/>
            <a:chOff x="1887176" y="1780606"/>
            <a:chExt cx="2506223" cy="930930"/>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622386"/>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S</a:t>
              </a:r>
              <a:r>
                <a:rPr lang="en-US" altLang="zh-CN" sz="2000" baseline="-25000" dirty="0">
                  <a:latin typeface="微软雅黑" panose="020B0503020204020204" pitchFamily="34" charset="-122"/>
                  <a:ea typeface="微软雅黑" panose="020B0503020204020204" pitchFamily="34" charset="-122"/>
                </a:rPr>
                <a:t>n</a:t>
              </a:r>
              <a:r>
                <a:rPr lang="en-US" altLang="zh-CN" sz="2000" dirty="0">
                  <a:latin typeface="微软雅黑" panose="020B0503020204020204" pitchFamily="34" charset="-122"/>
                  <a:ea typeface="微软雅黑" panose="020B0503020204020204" pitchFamily="34" charset="-122"/>
                </a:rPr>
                <a:t> = n + S</a:t>
              </a:r>
              <a:r>
                <a:rPr lang="en-US" altLang="zh-CN" sz="2000" baseline="-25000" dirty="0">
                  <a:latin typeface="微软雅黑" panose="020B0503020204020204" pitchFamily="34" charset="-122"/>
                  <a:ea typeface="微软雅黑" panose="020B0503020204020204" pitchFamily="34" charset="-122"/>
                </a:rPr>
                <a:t>n-1</a:t>
              </a:r>
            </a:p>
            <a:p>
              <a:pPr marL="285750" indent="-285750">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S</a:t>
              </a:r>
              <a:r>
                <a:rPr lang="en-US" altLang="zh-CN" sz="2000" baseline="-25000" dirty="0">
                  <a:latin typeface="微软雅黑" panose="020B0503020204020204" pitchFamily="34" charset="-122"/>
                  <a:ea typeface="微软雅黑" panose="020B0503020204020204" pitchFamily="34" charset="-122"/>
                </a:rPr>
                <a:t>1</a:t>
              </a:r>
              <a:r>
                <a:rPr lang="en-US" altLang="zh-CN" sz="2000" dirty="0">
                  <a:latin typeface="微软雅黑" panose="020B0503020204020204" pitchFamily="34" charset="-122"/>
                  <a:ea typeface="微软雅黑" panose="020B0503020204020204" pitchFamily="34" charset="-122"/>
                </a:rPr>
                <a:t> = 1</a:t>
              </a:r>
            </a:p>
            <a:p>
              <a:pPr marL="285750" indent="-285750">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n = 3 </a:t>
              </a:r>
              <a:endParaRPr lang="zh-CN" altLang="en-US" sz="20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函数调用示例：计算</a:t>
              </a:r>
              <a:r>
                <a:rPr lang="en-US" altLang="zh-CN" sz="2800" dirty="0">
                  <a:solidFill>
                    <a:schemeClr val="tx1">
                      <a:lumMod val="85000"/>
                      <a:lumOff val="15000"/>
                    </a:schemeClr>
                  </a:solidFill>
                </a:rPr>
                <a:t>S</a:t>
              </a:r>
              <a:r>
                <a:rPr lang="en-US" altLang="zh-CN" sz="2800" baseline="-25000" dirty="0">
                  <a:solidFill>
                    <a:schemeClr val="tx1">
                      <a:lumMod val="85000"/>
                      <a:lumOff val="15000"/>
                    </a:schemeClr>
                  </a:solidFill>
                </a:rPr>
                <a:t>n</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0" name="文本框 9">
            <a:extLst>
              <a:ext uri="{FF2B5EF4-FFF2-40B4-BE49-F238E27FC236}">
                <a16:creationId xmlns:a16="http://schemas.microsoft.com/office/drawing/2014/main" id="{E0D8D090-F9CE-C2DA-1C7B-12465E29A726}"/>
              </a:ext>
            </a:extLst>
          </p:cNvPr>
          <p:cNvSpPr txBox="1"/>
          <p:nvPr/>
        </p:nvSpPr>
        <p:spPr>
          <a:xfrm>
            <a:off x="936980" y="3728304"/>
            <a:ext cx="3024315" cy="1477328"/>
          </a:xfrm>
          <a:prstGeom prst="rect">
            <a:avLst/>
          </a:prstGeom>
          <a:noFill/>
        </p:spPr>
        <p:txBody>
          <a:bodyPr wrap="square">
            <a:spAutoFit/>
          </a:bodyPr>
          <a:lstStyle/>
          <a:p>
            <a:r>
              <a:rPr lang="en-US" altLang="zh-CN" dirty="0"/>
              <a:t>S(3)	= 3 + S(2)</a:t>
            </a:r>
          </a:p>
          <a:p>
            <a:r>
              <a:rPr lang="en-US" altLang="zh-CN" dirty="0"/>
              <a:t>           	= 3 + (2 + S(1))</a:t>
            </a:r>
          </a:p>
          <a:p>
            <a:r>
              <a:rPr lang="en-US" altLang="zh-CN" dirty="0"/>
              <a:t>           	= 3 + (2 + 1)</a:t>
            </a:r>
          </a:p>
          <a:p>
            <a:r>
              <a:rPr lang="en-US" altLang="zh-CN" dirty="0"/>
              <a:t>	= 3 + 3</a:t>
            </a:r>
          </a:p>
          <a:p>
            <a:r>
              <a:rPr lang="en-US" altLang="zh-CN" dirty="0"/>
              <a:t>	= 6</a:t>
            </a:r>
          </a:p>
        </p:txBody>
      </p:sp>
    </p:spTree>
    <p:custDataLst>
      <p:tags r:id="rId1"/>
    </p:custDataLst>
    <p:extLst>
      <p:ext uri="{BB962C8B-B14F-4D97-AF65-F5344CB8AC3E}">
        <p14:creationId xmlns:p14="http://schemas.microsoft.com/office/powerpoint/2010/main" val="1947672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8"/>
            <a:ext cx="10409655" cy="2128376"/>
            <a:chOff x="1887176" y="1780606"/>
            <a:chExt cx="2506223" cy="930930"/>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622386"/>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S</a:t>
              </a:r>
              <a:r>
                <a:rPr lang="en-US" altLang="zh-CN" sz="2000" baseline="-25000" dirty="0">
                  <a:latin typeface="微软雅黑" panose="020B0503020204020204" pitchFamily="34" charset="-122"/>
                  <a:ea typeface="微软雅黑" panose="020B0503020204020204" pitchFamily="34" charset="-122"/>
                </a:rPr>
                <a:t>n</a:t>
              </a:r>
              <a:r>
                <a:rPr lang="en-US" altLang="zh-CN" sz="2000" dirty="0">
                  <a:latin typeface="微软雅黑" panose="020B0503020204020204" pitchFamily="34" charset="-122"/>
                  <a:ea typeface="微软雅黑" panose="020B0503020204020204" pitchFamily="34" charset="-122"/>
                </a:rPr>
                <a:t> = n + S</a:t>
              </a:r>
              <a:r>
                <a:rPr lang="en-US" altLang="zh-CN" sz="2000" baseline="-25000" dirty="0">
                  <a:latin typeface="微软雅黑" panose="020B0503020204020204" pitchFamily="34" charset="-122"/>
                  <a:ea typeface="微软雅黑" panose="020B0503020204020204" pitchFamily="34" charset="-122"/>
                </a:rPr>
                <a:t>n-1</a:t>
              </a:r>
            </a:p>
            <a:p>
              <a:pPr marL="285750" indent="-285750">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S</a:t>
              </a:r>
              <a:r>
                <a:rPr lang="en-US" altLang="zh-CN" sz="2000" baseline="-25000" dirty="0">
                  <a:latin typeface="微软雅黑" panose="020B0503020204020204" pitchFamily="34" charset="-122"/>
                  <a:ea typeface="微软雅黑" panose="020B0503020204020204" pitchFamily="34" charset="-122"/>
                </a:rPr>
                <a:t>1</a:t>
              </a:r>
              <a:r>
                <a:rPr lang="en-US" altLang="zh-CN" sz="2000" dirty="0">
                  <a:latin typeface="微软雅黑" panose="020B0503020204020204" pitchFamily="34" charset="-122"/>
                  <a:ea typeface="微软雅黑" panose="020B0503020204020204" pitchFamily="34" charset="-122"/>
                </a:rPr>
                <a:t> = 1</a:t>
              </a:r>
            </a:p>
            <a:p>
              <a:pPr marL="285750" indent="-285750">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n = 3 </a:t>
              </a:r>
              <a:endParaRPr lang="zh-CN" altLang="en-US" sz="20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函数调用示例：计算</a:t>
              </a:r>
              <a:r>
                <a:rPr lang="en-US" altLang="zh-CN" sz="2800" dirty="0">
                  <a:solidFill>
                    <a:schemeClr val="tx1">
                      <a:lumMod val="85000"/>
                      <a:lumOff val="15000"/>
                    </a:schemeClr>
                  </a:solidFill>
                </a:rPr>
                <a:t>S</a:t>
              </a:r>
              <a:r>
                <a:rPr lang="en-US" altLang="zh-CN" sz="2800" baseline="-25000" dirty="0">
                  <a:solidFill>
                    <a:schemeClr val="tx1">
                      <a:lumMod val="85000"/>
                      <a:lumOff val="15000"/>
                    </a:schemeClr>
                  </a:solidFill>
                </a:rPr>
                <a:t>n</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0" name="文本框 9">
            <a:extLst>
              <a:ext uri="{FF2B5EF4-FFF2-40B4-BE49-F238E27FC236}">
                <a16:creationId xmlns:a16="http://schemas.microsoft.com/office/drawing/2014/main" id="{E0D8D090-F9CE-C2DA-1C7B-12465E29A726}"/>
              </a:ext>
            </a:extLst>
          </p:cNvPr>
          <p:cNvSpPr txBox="1"/>
          <p:nvPr/>
        </p:nvSpPr>
        <p:spPr>
          <a:xfrm>
            <a:off x="936980" y="3728304"/>
            <a:ext cx="3024315" cy="1477328"/>
          </a:xfrm>
          <a:prstGeom prst="rect">
            <a:avLst/>
          </a:prstGeom>
          <a:noFill/>
        </p:spPr>
        <p:txBody>
          <a:bodyPr wrap="square">
            <a:spAutoFit/>
          </a:bodyPr>
          <a:lstStyle/>
          <a:p>
            <a:r>
              <a:rPr lang="en-US" altLang="zh-CN" dirty="0"/>
              <a:t>S(3)	= 3 + S(2)</a:t>
            </a:r>
          </a:p>
          <a:p>
            <a:r>
              <a:rPr lang="en-US" altLang="zh-CN" dirty="0"/>
              <a:t>           	= 3 + (2 + S(1))</a:t>
            </a:r>
          </a:p>
          <a:p>
            <a:r>
              <a:rPr lang="en-US" altLang="zh-CN" dirty="0"/>
              <a:t>           	= 3 + (2 + 1)</a:t>
            </a:r>
          </a:p>
          <a:p>
            <a:r>
              <a:rPr lang="en-US" altLang="zh-CN" dirty="0"/>
              <a:t>	= 3 + 3</a:t>
            </a:r>
          </a:p>
          <a:p>
            <a:r>
              <a:rPr lang="en-US" altLang="zh-CN" dirty="0"/>
              <a:t>	= 6</a:t>
            </a:r>
          </a:p>
        </p:txBody>
      </p:sp>
      <p:pic>
        <p:nvPicPr>
          <p:cNvPr id="2" name="图片 2">
            <a:extLst>
              <a:ext uri="{FF2B5EF4-FFF2-40B4-BE49-F238E27FC236}">
                <a16:creationId xmlns:a16="http://schemas.microsoft.com/office/drawing/2014/main" id="{1C920730-5DF7-C884-C47C-DBD44DF9A6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3757" y="1929115"/>
            <a:ext cx="6989762"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4">
            <a:extLst>
              <a:ext uri="{FF2B5EF4-FFF2-40B4-BE49-F238E27FC236}">
                <a16:creationId xmlns:a16="http://schemas.microsoft.com/office/drawing/2014/main" id="{6687C002-DA3E-6E01-A30B-EC87912908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0719" y="4466968"/>
            <a:ext cx="8497887"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21617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8"/>
            <a:ext cx="10409655" cy="3051703"/>
            <a:chOff x="1887176" y="1780606"/>
            <a:chExt cx="2506223" cy="1334784"/>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102624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在机器的层面来看</a:t>
              </a: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实参被传递给形参</a:t>
              </a: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栈帧被压入</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弹出</a:t>
              </a: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控制从一个函数转移到另一个</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由调用函数和被调用函数共同完成</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函数递归调用机制</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76009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8"/>
            <a:ext cx="10409655" cy="5213962"/>
            <a:chOff x="1887176" y="1780606"/>
            <a:chExt cx="2506223" cy="2280534"/>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197199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第一步，调用函数（</a:t>
              </a:r>
              <a:r>
                <a:rPr lang="en-US" altLang="zh-CN" dirty="0">
                  <a:latin typeface="微软雅黑" panose="020B0503020204020204" pitchFamily="34" charset="-122"/>
                  <a:ea typeface="微软雅黑" panose="020B0503020204020204" pitchFamily="34" charset="-122"/>
                </a:rPr>
                <a:t>caller</a:t>
              </a:r>
              <a:r>
                <a:rPr lang="zh-CN" altLang="en-US" dirty="0">
                  <a:latin typeface="微软雅黑" panose="020B0503020204020204" pitchFamily="34" charset="-122"/>
                  <a:ea typeface="微软雅黑" panose="020B0503020204020204" pitchFamily="34" charset="-122"/>
                </a:rPr>
                <a:t>）：</a:t>
              </a:r>
            </a:p>
            <a:p>
              <a:pPr marL="800100" lvl="1" indent="-34290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形参寄存器</a:t>
              </a:r>
              <a:r>
                <a:rPr lang="en-US" altLang="zh-CN" sz="1600" dirty="0">
                  <a:latin typeface="微软雅黑" panose="020B0503020204020204" pitchFamily="34" charset="-122"/>
                  <a:ea typeface="微软雅黑" panose="020B0503020204020204" pitchFamily="34" charset="-122"/>
                </a:rPr>
                <a:t>x10~x17</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a0~a7</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实参</a:t>
              </a:r>
            </a:p>
            <a:p>
              <a:pPr marL="800100" lvl="1" indent="-34290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如果需要（参数数量 </a:t>
              </a:r>
              <a:r>
                <a:rPr lang="en-US" altLang="zh-CN" sz="1600" dirty="0">
                  <a:latin typeface="微软雅黑" panose="020B0503020204020204" pitchFamily="34" charset="-122"/>
                  <a:ea typeface="微软雅黑" panose="020B0503020204020204" pitchFamily="34" charset="-122"/>
                </a:rPr>
                <a:t>&gt; 8</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B88F4D"/>
                  </a:solidFill>
                  <a:latin typeface="微软雅黑" panose="020B0503020204020204" pitchFamily="34" charset="-122"/>
                  <a:ea typeface="微软雅黑" panose="020B0503020204020204" pitchFamily="34" charset="-122"/>
                </a:rPr>
                <a:t>运行时栈</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实参</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第二，被调用函数（</a:t>
              </a:r>
              <a:r>
                <a:rPr lang="en-US" altLang="zh-CN" dirty="0">
                  <a:latin typeface="微软雅黑" panose="020B0503020204020204" pitchFamily="34" charset="-122"/>
                  <a:ea typeface="微软雅黑" panose="020B0503020204020204" pitchFamily="34" charset="-122"/>
                </a:rPr>
                <a:t>callee</a:t>
              </a:r>
              <a:r>
                <a:rPr lang="zh-CN" altLang="en-US" dirty="0">
                  <a:latin typeface="微软雅黑" panose="020B0503020204020204" pitchFamily="34" charset="-122"/>
                  <a:ea typeface="微软雅黑" panose="020B0503020204020204" pitchFamily="34" charset="-122"/>
                </a:rPr>
                <a:t>）：</a:t>
              </a:r>
            </a:p>
            <a:p>
              <a:pPr marL="800100" lvl="1" indent="-34290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完成</a:t>
              </a:r>
              <a:r>
                <a:rPr lang="zh-CN" altLang="en-US" sz="1600" dirty="0">
                  <a:solidFill>
                    <a:srgbClr val="B88F4D"/>
                  </a:solidFill>
                  <a:latin typeface="微软雅黑" panose="020B0503020204020204" pitchFamily="34" charset="-122"/>
                  <a:ea typeface="微软雅黑" panose="020B0503020204020204" pitchFamily="34" charset="-122"/>
                </a:rPr>
                <a:t>栈帧</a:t>
              </a:r>
              <a:r>
                <a:rPr lang="zh-CN" altLang="en-US" sz="1600" dirty="0">
                  <a:latin typeface="微软雅黑" panose="020B0503020204020204" pitchFamily="34" charset="-122"/>
                  <a:ea typeface="微软雅黑" panose="020B0503020204020204" pitchFamily="34" charset="-122"/>
                </a:rPr>
                <a:t>的分配</a:t>
              </a:r>
            </a:p>
            <a:p>
              <a:pPr marL="800100" lvl="1" indent="-342900">
                <a:lnSpc>
                  <a:spcPct val="120000"/>
                </a:lnSpc>
                <a:buFont typeface="Arial" panose="020B0604020202020204" pitchFamily="34" charset="0"/>
                <a:buChar char="•"/>
              </a:pPr>
              <a:r>
                <a:rPr lang="zh-CN" altLang="en-US" sz="1600" dirty="0">
                  <a:solidFill>
                    <a:srgbClr val="B88F4D"/>
                  </a:solidFill>
                  <a:latin typeface="微软雅黑" panose="020B0503020204020204" pitchFamily="34" charset="-122"/>
                  <a:ea typeface="微软雅黑" panose="020B0503020204020204" pitchFamily="34" charset="-122"/>
                </a:rPr>
                <a:t>运行时栈</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保存寄存器</a:t>
              </a:r>
            </a:p>
            <a:p>
              <a:pPr marL="800100" lvl="1" indent="-34290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如需创建局部变量（数组、结构体等），</a:t>
              </a:r>
              <a:r>
                <a:rPr lang="zh-CN" altLang="en-US" sz="1600" dirty="0">
                  <a:solidFill>
                    <a:srgbClr val="B88F4D"/>
                  </a:solidFill>
                  <a:latin typeface="微软雅黑" panose="020B0503020204020204" pitchFamily="34" charset="-122"/>
                  <a:ea typeface="微软雅黑" panose="020B0503020204020204" pitchFamily="34" charset="-122"/>
                </a:rPr>
                <a:t>运行时栈</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局部变量</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第三，被调用函数（</a:t>
              </a:r>
              <a:r>
                <a:rPr lang="en-US" altLang="zh-CN" dirty="0">
                  <a:latin typeface="微软雅黑" panose="020B0503020204020204" pitchFamily="34" charset="-122"/>
                  <a:ea typeface="微软雅黑" panose="020B0503020204020204" pitchFamily="34" charset="-122"/>
                </a:rPr>
                <a:t>callee</a:t>
              </a:r>
              <a:r>
                <a:rPr lang="zh-CN" altLang="en-US" dirty="0">
                  <a:latin typeface="微软雅黑" panose="020B0503020204020204" pitchFamily="34" charset="-122"/>
                  <a:ea typeface="微软雅黑" panose="020B0503020204020204" pitchFamily="34" charset="-122"/>
                </a:rPr>
                <a:t>）：</a:t>
              </a:r>
            </a:p>
            <a:p>
              <a:pPr marL="800100" lvl="1" indent="-34290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执行任务</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第四，被调用函数（</a:t>
              </a:r>
              <a:r>
                <a:rPr lang="en-US" altLang="zh-CN" dirty="0">
                  <a:latin typeface="微软雅黑" panose="020B0503020204020204" pitchFamily="34" charset="-122"/>
                  <a:ea typeface="微软雅黑" panose="020B0503020204020204" pitchFamily="34" charset="-122"/>
                </a:rPr>
                <a:t>callee</a:t>
              </a:r>
              <a:r>
                <a:rPr lang="zh-CN" altLang="en-US" dirty="0">
                  <a:latin typeface="微软雅黑" panose="020B0503020204020204" pitchFamily="34" charset="-122"/>
                  <a:ea typeface="微软雅黑" panose="020B0503020204020204" pitchFamily="34" charset="-122"/>
                </a:rPr>
                <a:t>）：</a:t>
              </a:r>
            </a:p>
            <a:p>
              <a:pPr marL="800100" lvl="1" indent="-34290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当完成任务后，</a:t>
              </a:r>
              <a:r>
                <a:rPr lang="zh-CN" altLang="en-US" sz="1600" dirty="0">
                  <a:solidFill>
                    <a:srgbClr val="B88F4D"/>
                  </a:solidFill>
                  <a:latin typeface="微软雅黑" panose="020B0503020204020204" pitchFamily="34" charset="-122"/>
                  <a:ea typeface="微软雅黑" panose="020B0503020204020204" pitchFamily="34" charset="-122"/>
                </a:rPr>
                <a:t>栈帧</a:t>
              </a:r>
              <a:r>
                <a:rPr lang="zh-CN" altLang="en-US" sz="1600" dirty="0">
                  <a:latin typeface="微软雅黑" panose="020B0503020204020204" pitchFamily="34" charset="-122"/>
                  <a:ea typeface="微软雅黑" panose="020B0503020204020204" pitchFamily="34" charset="-122"/>
                </a:rPr>
                <a:t>弹出，将控制权返回到调用函数（</a:t>
              </a:r>
              <a:r>
                <a:rPr lang="en-US" altLang="zh-CN" sz="1600" dirty="0">
                  <a:latin typeface="微软雅黑" panose="020B0503020204020204" pitchFamily="34" charset="-122"/>
                  <a:ea typeface="微软雅黑" panose="020B0503020204020204" pitchFamily="34" charset="-122"/>
                </a:rPr>
                <a:t>caller</a:t>
              </a:r>
              <a:r>
                <a:rPr lang="zh-CN" altLang="en-US" sz="1600" dirty="0">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最后，调用函数（</a:t>
              </a:r>
              <a:r>
                <a:rPr lang="en-US" altLang="zh-CN" dirty="0">
                  <a:latin typeface="微软雅黑" panose="020B0503020204020204" pitchFamily="34" charset="-122"/>
                  <a:ea typeface="微软雅黑" panose="020B0503020204020204" pitchFamily="34" charset="-122"/>
                </a:rPr>
                <a:t>caller</a:t>
              </a:r>
              <a:r>
                <a:rPr lang="zh-CN" altLang="en-US" dirty="0">
                  <a:latin typeface="微软雅黑" panose="020B0503020204020204" pitchFamily="34" charset="-122"/>
                  <a:ea typeface="微软雅黑" panose="020B0503020204020204" pitchFamily="34" charset="-122"/>
                </a:rPr>
                <a:t>）：</a:t>
              </a:r>
            </a:p>
            <a:p>
              <a:pPr marL="800100" lvl="1" indent="-34290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取回被调用函数的返回值</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函数调用步骤</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965989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3"/>
            <a:ext cx="10520454" cy="2590040"/>
            <a:chOff x="1887176" y="1780606"/>
            <a:chExt cx="2532899" cy="1132857"/>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824313"/>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语言中，子程序被称为函数</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程序本质上是函数的集合</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每条语句属于一个（并仅属于一个）函数</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从</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main</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函数开始和结束执行</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函数（</a:t>
              </a:r>
              <a:r>
                <a:rPr lang="en-US" altLang="zh-CN" sz="2800" dirty="0">
                  <a:solidFill>
                    <a:schemeClr val="tx1">
                      <a:lumMod val="85000"/>
                      <a:lumOff val="15000"/>
                    </a:schemeClr>
                  </a:solidFill>
                </a:rPr>
                <a:t>function</a:t>
              </a:r>
              <a:r>
                <a:rPr lang="zh-CN" altLang="en-US" sz="2800" dirty="0">
                  <a:solidFill>
                    <a:schemeClr val="tx1">
                      <a:lumMod val="85000"/>
                      <a:lumOff val="15000"/>
                    </a:schemeClr>
                  </a:solidFill>
                </a:rPr>
                <a:t>）</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1871967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7"/>
            <a:ext cx="10409655" cy="2939430"/>
            <a:chOff x="1887176" y="1780606"/>
            <a:chExt cx="2506223" cy="1285677"/>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977133"/>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寄存器的分配</a:t>
              </a:r>
            </a:p>
            <a:p>
              <a:pPr marL="285750" indent="-285750">
                <a:lnSpc>
                  <a:spcPct val="150000"/>
                </a:lnSpc>
                <a:buFont typeface="Wingdings" pitchFamily="2" charset="2"/>
                <a:buChar char="Ø"/>
              </a:pPr>
              <a:r>
                <a:rPr lang="en-US" altLang="zh-CN" dirty="0">
                  <a:latin typeface="微软雅黑" panose="020B0503020204020204" pitchFamily="34" charset="-122"/>
                  <a:ea typeface="微软雅黑" panose="020B0503020204020204" pitchFamily="34" charset="-122"/>
                </a:rPr>
                <a:t>main</a:t>
              </a:r>
              <a:r>
                <a:rPr lang="zh-CN" altLang="en-US" dirty="0">
                  <a:latin typeface="微软雅黑" panose="020B0503020204020204" pitchFamily="34" charset="-122"/>
                  <a:ea typeface="微软雅黑" panose="020B0503020204020204" pitchFamily="34" charset="-122"/>
                </a:rPr>
                <a:t>函数</a:t>
              </a:r>
            </a:p>
            <a:p>
              <a:pPr marL="800100" lvl="1" indent="-34290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in → x9/s1</a:t>
              </a:r>
            </a:p>
            <a:p>
              <a:pPr marL="800100" lvl="1" indent="-34290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sum → x18/s2</a:t>
              </a:r>
            </a:p>
            <a:p>
              <a:pPr marL="285750" indent="-285750">
                <a:lnSpc>
                  <a:spcPct val="150000"/>
                </a:lnSpc>
                <a:buFont typeface="Wingdings" pitchFamily="2" charset="2"/>
                <a:buChar char="Ø"/>
              </a:pPr>
              <a:r>
                <a:rPr lang="en-US" altLang="zh-CN" dirty="0">
                  <a:latin typeface="微软雅黑" panose="020B0503020204020204" pitchFamily="34" charset="-122"/>
                  <a:ea typeface="微软雅黑" panose="020B0503020204020204" pitchFamily="34" charset="-122"/>
                </a:rPr>
                <a:t>Sn</a:t>
              </a:r>
              <a:r>
                <a:rPr lang="zh-CN" altLang="en-US" dirty="0">
                  <a:latin typeface="微软雅黑" panose="020B0503020204020204" pitchFamily="34" charset="-122"/>
                  <a:ea typeface="微软雅黑" panose="020B0503020204020204" pitchFamily="34" charset="-122"/>
                </a:rPr>
                <a:t>函数</a:t>
              </a:r>
            </a:p>
            <a:p>
              <a:pPr marL="800100" lvl="1" indent="-34290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形参</a:t>
              </a:r>
              <a:r>
                <a:rPr lang="en-US" altLang="zh-CN" sz="1600" dirty="0">
                  <a:latin typeface="微软雅黑" panose="020B0503020204020204" pitchFamily="34" charset="-122"/>
                  <a:ea typeface="微软雅黑" panose="020B0503020204020204" pitchFamily="34" charset="-122"/>
                </a:rPr>
                <a:t>n → x10/a0</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函数调用步骤：第一步，产生函数调用</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7" name="内容占位符 2">
            <a:extLst>
              <a:ext uri="{FF2B5EF4-FFF2-40B4-BE49-F238E27FC236}">
                <a16:creationId xmlns:a16="http://schemas.microsoft.com/office/drawing/2014/main" id="{88C03CDA-9D0F-8A7A-3F08-ED08AE79CC40}"/>
              </a:ext>
            </a:extLst>
          </p:cNvPr>
          <p:cNvSpPr txBox="1">
            <a:spLocks/>
          </p:cNvSpPr>
          <p:nvPr/>
        </p:nvSpPr>
        <p:spPr bwMode="auto">
          <a:xfrm>
            <a:off x="1092232" y="5213264"/>
            <a:ext cx="4622768" cy="836613"/>
          </a:xfrm>
          <a:prstGeom prst="rect">
            <a:avLst/>
          </a:prstGeom>
          <a:solidFill>
            <a:srgbClr val="A28E6A">
              <a:lumMod val="20000"/>
              <a:lumOff val="80000"/>
            </a:srgbClr>
          </a:solidFill>
          <a:ln>
            <a:solidFill>
              <a:srgbClr val="D34817"/>
            </a:solid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273050" marR="0" lvl="0" indent="-27305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2000" b="1" i="0" u="none" strike="noStrike" kern="1200" cap="none" spc="0" normalizeH="0" baseline="0" noProof="0" dirty="0">
                <a:ln>
                  <a:noFill/>
                </a:ln>
                <a:solidFill>
                  <a:sysClr val="windowText" lastClr="000000"/>
                </a:solidFill>
                <a:effectLst/>
                <a:uLnTx/>
                <a:uFillTx/>
                <a:latin typeface="黑体" panose="02010609060101010101" pitchFamily="49" charset="-122"/>
                <a:ea typeface="黑体" panose="02010609060101010101" pitchFamily="49" charset="-122"/>
                <a:cs typeface="+mn-cs"/>
              </a:rPr>
              <a:t>	mv	a0, s1		</a:t>
            </a:r>
            <a:r>
              <a:rPr kumimoji="0" lang="pt-BR" altLang="zh-CN" sz="20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mn-cs"/>
              </a:rPr>
              <a:t># </a:t>
            </a:r>
            <a:r>
              <a:rPr kumimoji="0" lang="zh-CN" altLang="en-US" sz="20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mn-cs"/>
              </a:rPr>
              <a:t>实参</a:t>
            </a:r>
            <a:r>
              <a:rPr kumimoji="0" lang="en-US" altLang="zh-CN" sz="20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mn-cs"/>
              </a:rPr>
              <a:t>-&gt;</a:t>
            </a:r>
            <a:r>
              <a:rPr kumimoji="0" lang="zh-CN" altLang="en-US" sz="20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mn-cs"/>
              </a:rPr>
              <a:t>形参</a:t>
            </a:r>
          </a:p>
          <a:p>
            <a:pPr marL="273050" marR="0" lvl="0" indent="-27305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zh-CN" altLang="en-US" sz="2000" b="1" i="0" u="none" strike="noStrike" kern="1200" cap="none" spc="0" normalizeH="0" baseline="0" noProof="0" dirty="0">
                <a:ln>
                  <a:noFill/>
                </a:ln>
                <a:solidFill>
                  <a:sysClr val="windowText" lastClr="000000"/>
                </a:solidFill>
                <a:effectLst/>
                <a:uLnTx/>
                <a:uFillTx/>
                <a:latin typeface="黑体" panose="02010609060101010101" pitchFamily="49" charset="-122"/>
                <a:ea typeface="黑体" panose="02010609060101010101" pitchFamily="49" charset="-122"/>
                <a:cs typeface="+mn-cs"/>
              </a:rPr>
              <a:t>	</a:t>
            </a:r>
            <a:r>
              <a:rPr kumimoji="0" lang="pt-BR" altLang="zh-CN" sz="2000" b="1" i="0" u="none" strike="noStrike" kern="1200" cap="none" spc="0" normalizeH="0" baseline="0" noProof="0" dirty="0">
                <a:ln>
                  <a:noFill/>
                </a:ln>
                <a:solidFill>
                  <a:sysClr val="windowText" lastClr="000000"/>
                </a:solidFill>
                <a:effectLst/>
                <a:uLnTx/>
                <a:uFillTx/>
                <a:latin typeface="黑体" panose="02010609060101010101" pitchFamily="49" charset="-122"/>
                <a:ea typeface="黑体" panose="02010609060101010101" pitchFamily="49" charset="-122"/>
                <a:cs typeface="+mn-cs"/>
              </a:rPr>
              <a:t>jal	ra, Sn</a:t>
            </a:r>
          </a:p>
        </p:txBody>
      </p:sp>
      <p:sp>
        <p:nvSpPr>
          <p:cNvPr id="8" name="矩形 7">
            <a:extLst>
              <a:ext uri="{FF2B5EF4-FFF2-40B4-BE49-F238E27FC236}">
                <a16:creationId xmlns:a16="http://schemas.microsoft.com/office/drawing/2014/main" id="{BF1C3488-1958-282D-9156-FE3CE72806ED}"/>
              </a:ext>
            </a:extLst>
          </p:cNvPr>
          <p:cNvSpPr/>
          <p:nvPr/>
        </p:nvSpPr>
        <p:spPr>
          <a:xfrm>
            <a:off x="7851593" y="4888365"/>
            <a:ext cx="792163" cy="252046"/>
          </a:xfrm>
          <a:prstGeom prst="rect">
            <a:avLst/>
          </a:prstGeom>
          <a:solidFill>
            <a:srgbClr val="D34817">
              <a:lumMod val="20000"/>
              <a:lumOff val="80000"/>
            </a:srgbClr>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dirty="0">
              <a:ln>
                <a:noFill/>
              </a:ln>
              <a:solidFill>
                <a:prstClr val="white"/>
              </a:solidFill>
              <a:effectLst/>
              <a:uLnTx/>
              <a:uFillTx/>
              <a:latin typeface="Perpetua"/>
              <a:ea typeface="宋体" panose="02010600030101010101" pitchFamily="2" charset="-122"/>
              <a:cs typeface="+mn-cs"/>
            </a:endParaRPr>
          </a:p>
        </p:txBody>
      </p:sp>
      <p:sp>
        <p:nvSpPr>
          <p:cNvPr id="9" name="内容占位符 2">
            <a:extLst>
              <a:ext uri="{FF2B5EF4-FFF2-40B4-BE49-F238E27FC236}">
                <a16:creationId xmlns:a16="http://schemas.microsoft.com/office/drawing/2014/main" id="{6CC1984F-6B0F-0A64-54A0-1EB43AB76E9D}"/>
              </a:ext>
            </a:extLst>
          </p:cNvPr>
          <p:cNvSpPr txBox="1">
            <a:spLocks/>
          </p:cNvSpPr>
          <p:nvPr/>
        </p:nvSpPr>
        <p:spPr bwMode="auto">
          <a:xfrm>
            <a:off x="6167297" y="2654183"/>
            <a:ext cx="5616930" cy="3168650"/>
          </a:xfrm>
          <a:prstGeom prst="rect">
            <a:avLst/>
          </a:prstGeom>
          <a:noFill/>
          <a:ln>
            <a:solidFill>
              <a:srgbClr val="D34817"/>
            </a:solidFill>
          </a:ln>
        </p:spPr>
        <p:txBody>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1 #include &lt;</a:t>
            </a:r>
            <a:r>
              <a:rPr kumimoji="0" lang="en-US" altLang="zh-CN" sz="1600" b="1" i="0" u="none" strike="noStrike" kern="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stdio.h</a:t>
            </a: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&gt;</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2  </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3 int Sn(int n);</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4  </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5 int main() </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6 {</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7 	int in = 3;</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8 	int sum;</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9</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10 	sum = Sn(in);</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11	</a:t>
            </a:r>
            <a:r>
              <a:rPr kumimoji="0" lang="en-US" altLang="zh-CN" sz="1600" b="1"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printf</a:t>
            </a: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 ("Sn of %d is %d\</a:t>
            </a:r>
            <a:r>
              <a:rPr kumimoji="0" lang="en-US" altLang="zh-CN" sz="1600" b="1"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n",in</a:t>
            </a: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 sum);</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12 }</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13</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p:txBody>
      </p:sp>
      <p:cxnSp>
        <p:nvCxnSpPr>
          <p:cNvPr id="13" name="连接符: 肘形 12">
            <a:extLst>
              <a:ext uri="{FF2B5EF4-FFF2-40B4-BE49-F238E27FC236}">
                <a16:creationId xmlns:a16="http://schemas.microsoft.com/office/drawing/2014/main" id="{40074BC1-C5DF-FC04-7E30-860D7650098F}"/>
              </a:ext>
            </a:extLst>
          </p:cNvPr>
          <p:cNvCxnSpPr>
            <a:cxnSpLocks/>
            <a:endCxn id="7" idx="2"/>
          </p:cNvCxnSpPr>
          <p:nvPr/>
        </p:nvCxnSpPr>
        <p:spPr>
          <a:xfrm rot="10800000" flipV="1">
            <a:off x="3403616" y="5134231"/>
            <a:ext cx="4856876" cy="915645"/>
          </a:xfrm>
          <a:prstGeom prst="bentConnector4">
            <a:avLst>
              <a:gd name="adj1" fmla="val 26205"/>
              <a:gd name="adj2" fmla="val 124966"/>
            </a:avLst>
          </a:prstGeom>
          <a:ln>
            <a:tailEnd type="triangle"/>
          </a:ln>
        </p:spPr>
        <p:style>
          <a:lnRef idx="3">
            <a:schemeClr val="accent3"/>
          </a:lnRef>
          <a:fillRef idx="0">
            <a:schemeClr val="accent3"/>
          </a:fillRef>
          <a:effectRef idx="2">
            <a:schemeClr val="accent3"/>
          </a:effectRef>
          <a:fontRef idx="minor">
            <a:schemeClr val="tx1"/>
          </a:fontRef>
        </p:style>
      </p:cxnSp>
    </p:spTree>
    <p:custDataLst>
      <p:tags r:id="rId1"/>
    </p:custDataLst>
    <p:extLst>
      <p:ext uri="{BB962C8B-B14F-4D97-AF65-F5344CB8AC3E}">
        <p14:creationId xmlns:p14="http://schemas.microsoft.com/office/powerpoint/2010/main" val="735207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7"/>
            <a:ext cx="10409655" cy="4303650"/>
            <a:chOff x="1887176" y="1780606"/>
            <a:chExt cx="2506223" cy="1882373"/>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1573829"/>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首先，计算</a:t>
              </a:r>
              <a:r>
                <a:rPr lang="en-US" altLang="zh-CN" dirty="0">
                  <a:latin typeface="微软雅黑" panose="020B0503020204020204" pitchFamily="34" charset="-122"/>
                  <a:ea typeface="微软雅黑" panose="020B0503020204020204" pitchFamily="34" charset="-122"/>
                </a:rPr>
                <a:t>Sn</a:t>
              </a:r>
              <a:r>
                <a:rPr lang="zh-CN" altLang="en-US" dirty="0">
                  <a:latin typeface="微软雅黑" panose="020B0503020204020204" pitchFamily="34" charset="-122"/>
                  <a:ea typeface="微软雅黑" panose="020B0503020204020204" pitchFamily="34" charset="-122"/>
                </a:rPr>
                <a:t>函数栈帧的大小</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要保存哪些寄存器</a:t>
              </a:r>
            </a:p>
            <a:p>
              <a:pPr marL="1200150" lvl="2" indent="-28575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x1/</a:t>
              </a:r>
              <a:r>
                <a:rPr lang="en-US" altLang="zh-CN" sz="1600" dirty="0" err="1">
                  <a:latin typeface="微软雅黑" panose="020B0503020204020204" pitchFamily="34" charset="-122"/>
                  <a:ea typeface="微软雅黑" panose="020B0503020204020204" pitchFamily="34" charset="-122"/>
                </a:rPr>
                <a:t>ra</a:t>
              </a:r>
              <a:r>
                <a:rPr lang="zh-CN" altLang="en-US" sz="1600" dirty="0">
                  <a:latin typeface="微软雅黑" panose="020B0503020204020204" pitchFamily="34" charset="-122"/>
                  <a:ea typeface="微软雅黑" panose="020B0503020204020204" pitchFamily="34" charset="-122"/>
                </a:rPr>
                <a:t>：调用者的返回地址 </a:t>
              </a:r>
              <a:r>
                <a:rPr lang="en-US" altLang="zh-CN" sz="1600" dirty="0">
                  <a:latin typeface="微软雅黑" panose="020B0503020204020204" pitchFamily="34" charset="-122"/>
                  <a:ea typeface="微软雅黑" panose="020B0503020204020204" pitchFamily="34" charset="-122"/>
                </a:rPr>
                <a:t>—— caller-save</a:t>
              </a:r>
            </a:p>
            <a:p>
              <a:pPr marL="1200150" lvl="2" indent="-28575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x8/</a:t>
              </a:r>
              <a:r>
                <a:rPr lang="en-US" altLang="zh-CN" sz="1600" dirty="0" err="1">
                  <a:latin typeface="微软雅黑" panose="020B0503020204020204" pitchFamily="34" charset="-122"/>
                  <a:ea typeface="微软雅黑" panose="020B0503020204020204" pitchFamily="34" charset="-122"/>
                </a:rPr>
                <a:t>fp</a:t>
              </a:r>
              <a:r>
                <a:rPr lang="zh-CN" altLang="en-US" sz="1600" dirty="0">
                  <a:latin typeface="微软雅黑" panose="020B0503020204020204" pitchFamily="34" charset="-122"/>
                  <a:ea typeface="微软雅黑" panose="020B0503020204020204" pitchFamily="34" charset="-122"/>
                </a:rPr>
                <a:t>：调用者的帧指针 </a:t>
              </a:r>
              <a:r>
                <a:rPr lang="en-US" altLang="zh-CN" sz="1600" dirty="0">
                  <a:latin typeface="微软雅黑" panose="020B0503020204020204" pitchFamily="34" charset="-122"/>
                  <a:ea typeface="微软雅黑" panose="020B0503020204020204" pitchFamily="34" charset="-122"/>
                </a:rPr>
                <a:t>—— callee-save</a:t>
              </a:r>
            </a:p>
            <a:p>
              <a:pPr marL="1200150" lvl="2" indent="-28575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x9/s1</a:t>
              </a:r>
              <a:r>
                <a:rPr lang="zh-CN" altLang="en-US" sz="1600" dirty="0">
                  <a:latin typeface="微软雅黑" panose="020B0503020204020204" pitchFamily="34" charset="-122"/>
                  <a:ea typeface="微软雅黑" panose="020B0503020204020204" pitchFamily="34" charset="-122"/>
                </a:rPr>
                <a:t>：为局部变量分配的寄存器 </a:t>
              </a:r>
              <a:r>
                <a:rPr lang="en-US" altLang="zh-CN" sz="1600" dirty="0">
                  <a:latin typeface="微软雅黑" panose="020B0503020204020204" pitchFamily="34" charset="-122"/>
                  <a:ea typeface="微软雅黑" panose="020B0503020204020204" pitchFamily="34" charset="-122"/>
                </a:rPr>
                <a:t>—— callee-save</a:t>
              </a:r>
            </a:p>
            <a:p>
              <a:pPr marL="1200150" lvl="2" indent="-28575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x10/a0</a:t>
              </a:r>
              <a:r>
                <a:rPr lang="zh-CN" altLang="en-US" sz="1600" dirty="0">
                  <a:latin typeface="微软雅黑" panose="020B0503020204020204" pitchFamily="34" charset="-122"/>
                  <a:ea typeface="微软雅黑" panose="020B0503020204020204" pitchFamily="34" charset="-122"/>
                </a:rPr>
                <a:t>：参数</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返回值寄存器 </a:t>
              </a:r>
              <a:r>
                <a:rPr lang="en-US" altLang="zh-CN" sz="1600" dirty="0">
                  <a:latin typeface="微软雅黑" panose="020B0503020204020204" pitchFamily="34" charset="-122"/>
                  <a:ea typeface="微软雅黑" panose="020B0503020204020204" pitchFamily="34" charset="-122"/>
                </a:rPr>
                <a:t>—— caller-save</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有哪些局部变量要分配到栈中</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调整</a:t>
              </a:r>
              <a:r>
                <a:rPr lang="en-US" altLang="zh-CN" dirty="0" err="1">
                  <a:latin typeface="微软雅黑" panose="020B0503020204020204" pitchFamily="34" charset="-122"/>
                  <a:ea typeface="微软雅黑" panose="020B0503020204020204" pitchFamily="34" charset="-122"/>
                </a:rPr>
                <a:t>sp</a:t>
              </a:r>
              <a:r>
                <a:rPr lang="zh-CN" altLang="en-US" dirty="0">
                  <a:latin typeface="微软雅黑" panose="020B0503020204020204" pitchFamily="34" charset="-122"/>
                  <a:ea typeface="微软雅黑" panose="020B0503020204020204" pitchFamily="34" charset="-122"/>
                </a:rPr>
                <a:t>：指向栈帧的顶部</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然后，保存寄存器到栈帧，调整</a:t>
              </a:r>
              <a:r>
                <a:rPr lang="en-US" altLang="zh-CN" dirty="0" err="1">
                  <a:latin typeface="微软雅黑" panose="020B0503020204020204" pitchFamily="34" charset="-122"/>
                  <a:ea typeface="微软雅黑" panose="020B0503020204020204" pitchFamily="34" charset="-122"/>
                </a:rPr>
                <a:t>fp</a:t>
              </a:r>
              <a:endParaRPr lang="en-US" altLang="zh-CN"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函数调用步骤：第二步，开始被调用函数</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4174658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7"/>
            <a:ext cx="10409655" cy="1995325"/>
            <a:chOff x="1887176" y="1780606"/>
            <a:chExt cx="2506223" cy="872735"/>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564191"/>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首先，计算</a:t>
              </a:r>
              <a:r>
                <a:rPr lang="en-US" altLang="zh-CN" dirty="0">
                  <a:latin typeface="微软雅黑" panose="020B0503020204020204" pitchFamily="34" charset="-122"/>
                  <a:ea typeface="微软雅黑" panose="020B0503020204020204" pitchFamily="34" charset="-122"/>
                </a:rPr>
                <a:t>Sn</a:t>
              </a:r>
              <a:r>
                <a:rPr lang="zh-CN" altLang="en-US" dirty="0">
                  <a:latin typeface="微软雅黑" panose="020B0503020204020204" pitchFamily="34" charset="-122"/>
                  <a:ea typeface="微软雅黑" panose="020B0503020204020204" pitchFamily="34" charset="-122"/>
                </a:rPr>
                <a:t>函数栈帧的大小</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调整</a:t>
              </a:r>
              <a:r>
                <a:rPr lang="en-US" altLang="zh-CN" dirty="0" err="1">
                  <a:latin typeface="微软雅黑" panose="020B0503020204020204" pitchFamily="34" charset="-122"/>
                  <a:ea typeface="微软雅黑" panose="020B0503020204020204" pitchFamily="34" charset="-122"/>
                </a:rPr>
                <a:t>sp</a:t>
              </a:r>
              <a:r>
                <a:rPr lang="zh-CN" altLang="en-US" dirty="0">
                  <a:latin typeface="微软雅黑" panose="020B0503020204020204" pitchFamily="34" charset="-122"/>
                  <a:ea typeface="微软雅黑" panose="020B0503020204020204" pitchFamily="34" charset="-122"/>
                </a:rPr>
                <a:t>：指向栈帧的顶部</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然后，保存寄存器到栈帧，调整</a:t>
              </a:r>
              <a:r>
                <a:rPr lang="en-US" altLang="zh-CN" dirty="0" err="1">
                  <a:latin typeface="微软雅黑" panose="020B0503020204020204" pitchFamily="34" charset="-122"/>
                  <a:ea typeface="微软雅黑" panose="020B0503020204020204" pitchFamily="34" charset="-122"/>
                </a:rPr>
                <a:t>fp</a:t>
              </a:r>
              <a:endParaRPr lang="en-US" altLang="zh-CN"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函数调用步骤：第二步，开始被调用函数</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内容占位符 2">
            <a:extLst>
              <a:ext uri="{FF2B5EF4-FFF2-40B4-BE49-F238E27FC236}">
                <a16:creationId xmlns:a16="http://schemas.microsoft.com/office/drawing/2014/main" id="{738EB379-620F-DF6E-6F2C-6DBC7D0DDF45}"/>
              </a:ext>
            </a:extLst>
          </p:cNvPr>
          <p:cNvSpPr txBox="1">
            <a:spLocks/>
          </p:cNvSpPr>
          <p:nvPr/>
        </p:nvSpPr>
        <p:spPr bwMode="auto">
          <a:xfrm>
            <a:off x="5696852" y="2277292"/>
            <a:ext cx="5201807" cy="1728787"/>
          </a:xfrm>
          <a:prstGeom prst="rect">
            <a:avLst/>
          </a:prstGeom>
          <a:noFill/>
          <a:ln>
            <a:solidFill>
              <a:srgbClr val="D34817"/>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70510" algn="l"/>
                <a:tab pos="1260475" algn="l"/>
                <a:tab pos="2790825" algn="l"/>
              </a:tabLst>
              <a:defRPr/>
            </a:pPr>
            <a:r>
              <a:rPr kumimoji="0" lang="pt-BR" altLang="zh-CN" sz="1400" b="1" i="0" u="none" strike="noStrike" kern="1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mn-cs"/>
              </a:rPr>
              <a:t>Sn:		addi sp, sp, -</a:t>
            </a:r>
            <a:r>
              <a:rPr kumimoji="0" lang="pt-BR" altLang="zh-CN" sz="1400" b="1"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16	</a:t>
            </a:r>
            <a:r>
              <a:rPr kumimoji="0" lang="pt-BR" altLang="zh-CN" sz="1400" b="1" i="0" u="none" strike="noStrike" kern="1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mn-cs"/>
              </a:rPr>
              <a:t># </a:t>
            </a:r>
            <a:r>
              <a:rPr kumimoji="0" lang="zh-CN" altLang="zh-CN" sz="1400" b="1" i="0" u="none" strike="noStrike" kern="1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mn-cs"/>
              </a:rPr>
              <a:t>为</a:t>
            </a:r>
            <a:r>
              <a:rPr kumimoji="0" lang="pt-BR" altLang="zh-CN" sz="1400" b="1" i="0" u="none" strike="noStrike" kern="1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mn-cs"/>
              </a:rPr>
              <a:t>Sn</a:t>
            </a:r>
            <a:r>
              <a:rPr kumimoji="0" lang="zh-CN" altLang="zh-CN" sz="1400" b="1" i="0" u="none" strike="noStrike" kern="1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mn-cs"/>
              </a:rPr>
              <a:t>函数分配栈帧</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70510" algn="l"/>
                <a:tab pos="1260475" algn="l"/>
                <a:tab pos="2790825" algn="l"/>
              </a:tabLst>
              <a:defRPr/>
            </a:pPr>
            <a:r>
              <a:rPr kumimoji="0" lang="pt-BR" altLang="zh-CN" sz="1400" b="1" i="0" u="none" strike="noStrike" kern="1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mn-cs"/>
              </a:rPr>
              <a:t>		sw ra, 12(sp)	</a:t>
            </a:r>
            <a:r>
              <a:rPr kumimoji="0" lang="pt-BR" altLang="zh-CN" sz="1400" b="1" i="0" u="none" strike="noStrike" kern="1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mn-cs"/>
              </a:rPr>
              <a:t># x1</a:t>
            </a:r>
            <a:r>
              <a:rPr kumimoji="0" lang="zh-CN" altLang="zh-CN" sz="1400" b="1" i="0" u="none" strike="noStrike" kern="1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mn-cs"/>
              </a:rPr>
              <a:t>（返回地址）</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70510" algn="l"/>
                <a:tab pos="1260475" algn="l"/>
                <a:tab pos="2790825" algn="l"/>
              </a:tabLst>
              <a:defRPr/>
            </a:pPr>
            <a:r>
              <a:rPr kumimoji="0" lang="pt-BR" altLang="zh-CN" sz="1400" b="1" i="0" u="none" strike="noStrike" kern="1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mn-cs"/>
              </a:rPr>
              <a:t>		sw fp, 8(sp) 	</a:t>
            </a:r>
            <a:r>
              <a:rPr kumimoji="0" lang="pt-BR" altLang="zh-CN" sz="1400" b="1" i="0" u="none" strike="noStrike" kern="1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mn-cs"/>
              </a:rPr>
              <a:t># x8</a:t>
            </a:r>
            <a:r>
              <a:rPr kumimoji="0" lang="zh-CN" altLang="zh-CN" sz="1400" b="1" i="0" u="none" strike="noStrike" kern="1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mn-cs"/>
              </a:rPr>
              <a:t>（帧指针）</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70510" algn="l"/>
                <a:tab pos="1260475" algn="l"/>
                <a:tab pos="2790825" algn="l"/>
              </a:tabLst>
              <a:defRPr/>
            </a:pPr>
            <a:r>
              <a:rPr kumimoji="0" lang="pt-BR" altLang="zh-CN" sz="1400" b="1" i="0" u="none" strike="noStrike" kern="1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mn-cs"/>
              </a:rPr>
              <a:t>		addi fp, sp, 12	</a:t>
            </a:r>
            <a:r>
              <a:rPr kumimoji="0" lang="pt-BR" altLang="zh-CN" sz="1400" b="1" i="0" u="none" strike="noStrike" kern="1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mn-cs"/>
              </a:rPr>
              <a:t># </a:t>
            </a:r>
            <a:r>
              <a:rPr kumimoji="0" lang="zh-CN" altLang="zh-CN" sz="1400" b="1" i="0" u="none" strike="noStrike" kern="1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mn-cs"/>
              </a:rPr>
              <a:t>调整帧指针</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70510" algn="l"/>
                <a:tab pos="1260475" algn="l"/>
                <a:tab pos="2790825" algn="l"/>
              </a:tabLst>
              <a:defRPr/>
            </a:pPr>
            <a:r>
              <a:rPr kumimoji="0" lang="pt-BR" altLang="zh-CN" sz="1400" b="1" i="0" u="none" strike="noStrike" kern="1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mn-cs"/>
              </a:rPr>
              <a:t>		sw s1, 4(sp) 	</a:t>
            </a:r>
            <a:r>
              <a:rPr kumimoji="0" lang="pt-BR" altLang="zh-CN" sz="1400" b="1" i="0" u="none" strike="noStrike" kern="1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mn-cs"/>
              </a:rPr>
              <a:t># x9</a:t>
            </a:r>
            <a:r>
              <a:rPr kumimoji="0" lang="zh-CN" altLang="zh-CN" sz="1400" b="1" i="0" u="none" strike="noStrike" kern="1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mn-cs"/>
              </a:rPr>
              <a:t>（局部变量）</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70510" algn="l"/>
                <a:tab pos="1260475" algn="l"/>
                <a:tab pos="2790825" algn="l"/>
              </a:tabLst>
              <a:defRPr/>
            </a:pPr>
            <a:r>
              <a:rPr kumimoji="0" lang="pt-BR" altLang="zh-CN" sz="1400" b="1" i="0" u="none" strike="noStrike" kern="1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mn-cs"/>
              </a:rPr>
              <a:t>		</a:t>
            </a:r>
            <a:r>
              <a:rPr kumimoji="0" lang="pt-BR" altLang="zh-CN" sz="1400" b="1"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sw a0, 0(sp) 	</a:t>
            </a:r>
            <a:r>
              <a:rPr kumimoji="0" lang="pt-BR" altLang="zh-CN" sz="1400" b="1" i="0" u="none" strike="noStrike" kern="1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mn-cs"/>
              </a:rPr>
              <a:t># x10</a:t>
            </a:r>
            <a:r>
              <a:rPr kumimoji="0" lang="zh-CN" altLang="zh-CN" sz="1400" b="1" i="0" u="none" strike="noStrike" kern="1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mn-cs"/>
              </a:rPr>
              <a:t>（参数）</a:t>
            </a:r>
          </a:p>
        </p:txBody>
      </p:sp>
      <p:pic>
        <p:nvPicPr>
          <p:cNvPr id="5" name="图片 2">
            <a:extLst>
              <a:ext uri="{FF2B5EF4-FFF2-40B4-BE49-F238E27FC236}">
                <a16:creationId xmlns:a16="http://schemas.microsoft.com/office/drawing/2014/main" id="{64FDF91D-EFF1-B987-3C01-C3FAB03AE02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9595" y="4330333"/>
            <a:ext cx="2433788" cy="218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4">
            <a:extLst>
              <a:ext uri="{FF2B5EF4-FFF2-40B4-BE49-F238E27FC236}">
                <a16:creationId xmlns:a16="http://schemas.microsoft.com/office/drawing/2014/main" id="{90A57B03-BA56-6390-590E-8B0C18F16A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8619" y="4302636"/>
            <a:ext cx="3404717" cy="221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箭头: 右 6">
            <a:extLst>
              <a:ext uri="{FF2B5EF4-FFF2-40B4-BE49-F238E27FC236}">
                <a16:creationId xmlns:a16="http://schemas.microsoft.com/office/drawing/2014/main" id="{59FBE9AD-9DBC-3110-63B4-F4A90DF1F95A}"/>
              </a:ext>
            </a:extLst>
          </p:cNvPr>
          <p:cNvSpPr/>
          <p:nvPr/>
        </p:nvSpPr>
        <p:spPr>
          <a:xfrm>
            <a:off x="5872073" y="5308812"/>
            <a:ext cx="704335"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810344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6"/>
            <a:ext cx="10928638" cy="1579828"/>
            <a:chOff x="1887176" y="1780606"/>
            <a:chExt cx="2631173" cy="691001"/>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576869" cy="382457"/>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每个栈帧都有相同的结构</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返回地址、调用者的帧指针、局部变量寄存器、参数寄存器和函数的局部变量（数组、结构体）等</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函数调用步骤：第二步，开始被调用函数</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5" name="图片 2">
            <a:extLst>
              <a:ext uri="{FF2B5EF4-FFF2-40B4-BE49-F238E27FC236}">
                <a16:creationId xmlns:a16="http://schemas.microsoft.com/office/drawing/2014/main" id="{64FDF91D-EFF1-B987-3C01-C3FAB03AE02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9595" y="4330333"/>
            <a:ext cx="2433788" cy="218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箭头: 右 6">
            <a:extLst>
              <a:ext uri="{FF2B5EF4-FFF2-40B4-BE49-F238E27FC236}">
                <a16:creationId xmlns:a16="http://schemas.microsoft.com/office/drawing/2014/main" id="{59FBE9AD-9DBC-3110-63B4-F4A90DF1F95A}"/>
              </a:ext>
            </a:extLst>
          </p:cNvPr>
          <p:cNvSpPr/>
          <p:nvPr/>
        </p:nvSpPr>
        <p:spPr>
          <a:xfrm>
            <a:off x="5872073" y="5308812"/>
            <a:ext cx="704335"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2">
            <a:extLst>
              <a:ext uri="{FF2B5EF4-FFF2-40B4-BE49-F238E27FC236}">
                <a16:creationId xmlns:a16="http://schemas.microsoft.com/office/drawing/2014/main" id="{4A00DAC1-1902-B88D-7905-AF99C2097A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5098" y="3731934"/>
            <a:ext cx="4653949" cy="2970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064163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5"/>
            <a:ext cx="10928638" cy="1164329"/>
            <a:chOff x="1887176" y="1780606"/>
            <a:chExt cx="2631173" cy="509266"/>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576869" cy="200722"/>
            </a:xfrm>
            <a:prstGeom prst="rect">
              <a:avLst/>
            </a:prstGeom>
            <a:noFill/>
          </p:spPr>
          <p:txBody>
            <a:bodyPr wrap="square" rtlCol="0">
              <a:spAutoFit/>
            </a:bodyPr>
            <a:lstStyle/>
            <a:p>
              <a:pPr marL="285750" indent="-285750">
                <a:lnSpc>
                  <a:spcPct val="150000"/>
                </a:lnSpc>
                <a:buFont typeface="Wingdings" pitchFamily="2" charset="2"/>
                <a:buChar char="Ø"/>
              </a:pPr>
              <a:endParaRPr lang="zh-CN" altLang="en-US"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函数调用步骤：第三步，执行被调用函数</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6" name="内容占位符 2">
            <a:extLst>
              <a:ext uri="{FF2B5EF4-FFF2-40B4-BE49-F238E27FC236}">
                <a16:creationId xmlns:a16="http://schemas.microsoft.com/office/drawing/2014/main" id="{866EC089-2AF5-EDD3-D643-97481656ECA4}"/>
              </a:ext>
            </a:extLst>
          </p:cNvPr>
          <p:cNvSpPr txBox="1">
            <a:spLocks/>
          </p:cNvSpPr>
          <p:nvPr/>
        </p:nvSpPr>
        <p:spPr bwMode="auto">
          <a:xfrm>
            <a:off x="472861" y="2721554"/>
            <a:ext cx="6601382" cy="2934685"/>
          </a:xfrm>
          <a:prstGeom prst="rect">
            <a:avLst/>
          </a:prstGeom>
          <a:noFill/>
          <a:ln>
            <a:solidFill>
              <a:srgbClr val="D34817"/>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li	t0, 1</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beq	a0, t0, exit1	</a:t>
            </a:r>
            <a:r>
              <a:rPr kumimoji="0" lang="pt-BR" altLang="zh-CN"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n==1?</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addi	a0, a0, -1	</a:t>
            </a:r>
            <a:r>
              <a:rPr kumimoji="0" lang="pt-BR" altLang="zh-CN"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n-1</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pt-BR" altLang="zh-CN" sz="1400" b="1" i="0" u="none" strike="noStrike" kern="1200" cap="none" spc="0" normalizeH="0" baseline="0" noProof="0" dirty="0">
                <a:ln>
                  <a:noFill/>
                </a:ln>
                <a:solidFill>
                  <a:srgbClr val="FF0000"/>
                </a:solidFill>
                <a:effectLst/>
                <a:uLnTx/>
                <a:uFillTx/>
                <a:latin typeface="Courier New" panose="02070309020205020404" pitchFamily="49" charset="0"/>
                <a:cs typeface="Courier New" panose="02070309020205020404" pitchFamily="49" charset="0"/>
              </a:rPr>
              <a:t>jal	ra, Sn	</a:t>
            </a:r>
            <a:r>
              <a:rPr kumimoji="0" lang="pt-BR"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pt-BR" altLang="zh-CN"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S(n-1)</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mv	t1, a0		</a:t>
            </a:r>
            <a:r>
              <a:rPr kumimoji="0" lang="pt-BR" altLang="zh-CN"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S(n-1)</a:t>
            </a:r>
            <a:r>
              <a:rPr kumimoji="0" lang="zh-CN" altLang="pt-BR"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的返回值</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zh-CN" altLang="pt-BR"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pt-BR"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lw	a0, 0(sp)	</a:t>
            </a:r>
            <a:r>
              <a:rPr kumimoji="0" lang="pt-BR" altLang="zh-CN"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a:t>
            </a:r>
            <a:r>
              <a:rPr kumimoji="0" lang="zh-CN" altLang="pt-BR"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恢复</a:t>
            </a:r>
            <a:r>
              <a:rPr kumimoji="0" lang="pt-BR" altLang="zh-CN"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x10</a:t>
            </a:r>
            <a:r>
              <a:rPr kumimoji="0" lang="zh-CN" altLang="pt-BR"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a:t>
            </a:r>
            <a:r>
              <a:rPr kumimoji="0" lang="pt-BR" altLang="zh-CN"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n</a:t>
            </a:r>
            <a:r>
              <a:rPr kumimoji="0" lang="zh-CN" altLang="pt-BR"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zh-CN" altLang="pt-BR"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pt-BR"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add	s1, t1, a0	</a:t>
            </a:r>
            <a:r>
              <a:rPr kumimoji="0" lang="pt-BR" altLang="zh-CN"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result = S(n-1) + n;</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mv	a0, s1		</a:t>
            </a:r>
            <a:r>
              <a:rPr kumimoji="0" lang="pt-BR" altLang="zh-CN"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return result;</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j	exit2</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exit1:	li	a0, 1		</a:t>
            </a:r>
            <a:r>
              <a:rPr kumimoji="0" lang="pt-BR" altLang="zh-CN"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return 1; //S(1) </a:t>
            </a:r>
          </a:p>
        </p:txBody>
      </p:sp>
      <p:sp>
        <p:nvSpPr>
          <p:cNvPr id="9" name="内容占位符 2">
            <a:extLst>
              <a:ext uri="{FF2B5EF4-FFF2-40B4-BE49-F238E27FC236}">
                <a16:creationId xmlns:a16="http://schemas.microsoft.com/office/drawing/2014/main" id="{ACBD053D-FF62-9BEF-02FE-8BA6159C549D}"/>
              </a:ext>
            </a:extLst>
          </p:cNvPr>
          <p:cNvSpPr txBox="1">
            <a:spLocks/>
          </p:cNvSpPr>
          <p:nvPr/>
        </p:nvSpPr>
        <p:spPr bwMode="auto">
          <a:xfrm>
            <a:off x="7375353" y="2721553"/>
            <a:ext cx="4579809" cy="2934685"/>
          </a:xfrm>
          <a:prstGeom prst="rect">
            <a:avLst/>
          </a:prstGeom>
          <a:solidFill>
            <a:srgbClr val="CCFFFF"/>
          </a:solidFill>
          <a:ln w="9525">
            <a:solidFill>
              <a:srgbClr val="D34817"/>
            </a:solidFill>
            <a:miter lim="800000"/>
            <a:headEnd/>
            <a:tailEnd/>
          </a:ln>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13716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14 int Sn (int n)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15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16	int result;</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17</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18	if ( n==1)</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19		return 1;</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20	else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21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22		result = Sn (n - 1) + n;</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23		return result;</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24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25 }</a:t>
            </a:r>
            <a:endParaRPr kumimoji="0" lang="zh-CN" altLang="en-US"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p:txBody>
      </p:sp>
    </p:spTree>
    <p:custDataLst>
      <p:tags r:id="rId1"/>
    </p:custDataLst>
    <p:extLst>
      <p:ext uri="{BB962C8B-B14F-4D97-AF65-F5344CB8AC3E}">
        <p14:creationId xmlns:p14="http://schemas.microsoft.com/office/powerpoint/2010/main" val="27547780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5"/>
            <a:ext cx="10928638" cy="1164329"/>
            <a:chOff x="1887176" y="1780606"/>
            <a:chExt cx="2631173" cy="509266"/>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576869" cy="200722"/>
            </a:xfrm>
            <a:prstGeom prst="rect">
              <a:avLst/>
            </a:prstGeom>
            <a:noFill/>
          </p:spPr>
          <p:txBody>
            <a:bodyPr wrap="square" rtlCol="0">
              <a:spAutoFit/>
            </a:bodyPr>
            <a:lstStyle/>
            <a:p>
              <a:pPr marL="285750" indent="-285750">
                <a:lnSpc>
                  <a:spcPct val="150000"/>
                </a:lnSpc>
                <a:buFont typeface="Wingdings" pitchFamily="2" charset="2"/>
                <a:buChar char="Ø"/>
              </a:pPr>
              <a:endParaRPr lang="zh-CN" altLang="en-US"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函数调用步骤：第三步，执行被调用函数</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6" name="内容占位符 2">
            <a:extLst>
              <a:ext uri="{FF2B5EF4-FFF2-40B4-BE49-F238E27FC236}">
                <a16:creationId xmlns:a16="http://schemas.microsoft.com/office/drawing/2014/main" id="{866EC089-2AF5-EDD3-D643-97481656ECA4}"/>
              </a:ext>
            </a:extLst>
          </p:cNvPr>
          <p:cNvSpPr txBox="1">
            <a:spLocks/>
          </p:cNvSpPr>
          <p:nvPr/>
        </p:nvSpPr>
        <p:spPr bwMode="auto">
          <a:xfrm>
            <a:off x="6447353" y="2251610"/>
            <a:ext cx="5588128" cy="2354779"/>
          </a:xfrm>
          <a:prstGeom prst="rect">
            <a:avLst/>
          </a:prstGeom>
          <a:noFill/>
          <a:ln>
            <a:solidFill>
              <a:srgbClr val="D34817"/>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li	t0, 1</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beq	a0, t0, exit1	</a:t>
            </a:r>
            <a:r>
              <a:rPr kumimoji="0" lang="pt-BR"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n==1?</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addi	a0, a0, -1		</a:t>
            </a:r>
            <a:r>
              <a:rPr kumimoji="0" lang="pt-BR"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n-1</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pt-BR" altLang="zh-CN" sz="1000" b="1" i="0" u="none" strike="noStrike" kern="1200" cap="none" spc="0" normalizeH="0" baseline="0" noProof="0" dirty="0">
                <a:ln>
                  <a:noFill/>
                </a:ln>
                <a:solidFill>
                  <a:srgbClr val="FF0000"/>
                </a:solidFill>
                <a:effectLst/>
                <a:uLnTx/>
                <a:uFillTx/>
                <a:latin typeface="Courier New" panose="02070309020205020404" pitchFamily="49" charset="0"/>
                <a:cs typeface="Courier New" panose="02070309020205020404" pitchFamily="49" charset="0"/>
              </a:rPr>
              <a:t>jal	ra, Sn	</a:t>
            </a:r>
            <a:r>
              <a:rPr kumimoji="0" lang="pt-BR" altLang="zh-CN"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pt-BR"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S(n-1)</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mv	t1, a0		</a:t>
            </a:r>
            <a:r>
              <a:rPr kumimoji="0" lang="pt-BR"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S(n-1)</a:t>
            </a:r>
            <a:r>
              <a:rPr kumimoji="0" lang="zh-CN" altLang="pt-BR"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的返回值</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zh-CN" altLang="pt-BR"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pt-BR" altLang="zh-CN"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lw	a0, 0(sp)		</a:t>
            </a:r>
            <a:r>
              <a:rPr kumimoji="0" lang="pt-BR"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a:t>
            </a:r>
            <a:r>
              <a:rPr kumimoji="0" lang="zh-CN" altLang="pt-BR"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恢复</a:t>
            </a:r>
            <a:r>
              <a:rPr kumimoji="0" lang="pt-BR"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x10</a:t>
            </a:r>
            <a:r>
              <a:rPr kumimoji="0" lang="zh-CN" altLang="pt-BR"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a:t>
            </a:r>
            <a:r>
              <a:rPr kumimoji="0" lang="pt-BR"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n</a:t>
            </a:r>
            <a:r>
              <a:rPr kumimoji="0" lang="zh-CN" altLang="pt-BR"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zh-CN" altLang="pt-BR"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pt-BR" altLang="zh-CN"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add	s1, t1, a0		</a:t>
            </a:r>
            <a:r>
              <a:rPr kumimoji="0" lang="pt-BR"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result = S(n-1) + n;</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mv	a0, s1		</a:t>
            </a:r>
            <a:r>
              <a:rPr kumimoji="0" lang="pt-BR"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return result;</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j	exit2</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exit1:	li	a0, 1		</a:t>
            </a:r>
            <a:r>
              <a:rPr kumimoji="0" lang="pt-BR"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return 1; //S(1) </a:t>
            </a:r>
          </a:p>
        </p:txBody>
      </p:sp>
      <p:pic>
        <p:nvPicPr>
          <p:cNvPr id="2" name="图片 2">
            <a:extLst>
              <a:ext uri="{FF2B5EF4-FFF2-40B4-BE49-F238E27FC236}">
                <a16:creationId xmlns:a16="http://schemas.microsoft.com/office/drawing/2014/main" id="{3ECF78F9-E381-F269-FCAF-ECF14D0E58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0071" y="2305399"/>
            <a:ext cx="4696041" cy="4353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706188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5"/>
            <a:ext cx="10928638" cy="1164329"/>
            <a:chOff x="1887176" y="1780606"/>
            <a:chExt cx="2631173" cy="509266"/>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576869" cy="200722"/>
            </a:xfrm>
            <a:prstGeom prst="rect">
              <a:avLst/>
            </a:prstGeom>
            <a:noFill/>
          </p:spPr>
          <p:txBody>
            <a:bodyPr wrap="square" rtlCol="0">
              <a:spAutoFit/>
            </a:bodyPr>
            <a:lstStyle/>
            <a:p>
              <a:pPr marL="285750" indent="-285750">
                <a:lnSpc>
                  <a:spcPct val="150000"/>
                </a:lnSpc>
                <a:buFont typeface="Wingdings" pitchFamily="2" charset="2"/>
                <a:buChar char="Ø"/>
              </a:pPr>
              <a:endParaRPr lang="zh-CN" altLang="en-US"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函数调用步骤：第四步，结束被调用函数</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5" name="文本框 4">
            <a:extLst>
              <a:ext uri="{FF2B5EF4-FFF2-40B4-BE49-F238E27FC236}">
                <a16:creationId xmlns:a16="http://schemas.microsoft.com/office/drawing/2014/main" id="{0E908968-FAE1-A734-FCEC-81A094F851BE}"/>
              </a:ext>
            </a:extLst>
          </p:cNvPr>
          <p:cNvSpPr txBox="1"/>
          <p:nvPr/>
        </p:nvSpPr>
        <p:spPr>
          <a:xfrm>
            <a:off x="985452" y="2177371"/>
            <a:ext cx="6098058" cy="2120902"/>
          </a:xfrm>
          <a:prstGeom prst="rect">
            <a:avLst/>
          </a:prstGeom>
          <a:noFill/>
        </p:spPr>
        <p:txBody>
          <a:bodyPr wrap="square">
            <a:spAutoFit/>
          </a:bodyPr>
          <a:lstStyle/>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恢复局部变量寄存器</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恢复调用者的帧指针</a:t>
            </a:r>
            <a:r>
              <a:rPr lang="en-US" altLang="zh-CN" dirty="0" err="1">
                <a:latin typeface="微软雅黑" panose="020B0503020204020204" pitchFamily="34" charset="-122"/>
                <a:ea typeface="微软雅黑" panose="020B0503020204020204" pitchFamily="34" charset="-122"/>
              </a:rPr>
              <a:t>fp</a:t>
            </a:r>
            <a:endParaRPr lang="zh-CN" altLang="en-US"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恢复返回地址</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调整</a:t>
            </a:r>
            <a:r>
              <a:rPr lang="en-US" altLang="zh-CN" dirty="0" err="1">
                <a:latin typeface="微软雅黑" panose="020B0503020204020204" pitchFamily="34" charset="-122"/>
                <a:ea typeface="微软雅黑" panose="020B0503020204020204" pitchFamily="34" charset="-122"/>
              </a:rPr>
              <a:t>sp</a:t>
            </a:r>
            <a:r>
              <a:rPr lang="zh-CN" altLang="en-US" dirty="0">
                <a:latin typeface="微软雅黑" panose="020B0503020204020204" pitchFamily="34" charset="-122"/>
                <a:ea typeface="微软雅黑" panose="020B0503020204020204" pitchFamily="34" charset="-122"/>
              </a:rPr>
              <a:t>，指向调用者栈顶</a:t>
            </a:r>
          </a:p>
          <a:p>
            <a:pPr marL="285750" indent="-285750">
              <a:lnSpc>
                <a:spcPct val="150000"/>
              </a:lnSpc>
              <a:buFont typeface="Wingdings" pitchFamily="2" charset="2"/>
              <a:buChar char="Ø"/>
            </a:pPr>
            <a:r>
              <a:rPr lang="en-US" altLang="zh-CN" dirty="0">
                <a:latin typeface="微软雅黑" panose="020B0503020204020204" pitchFamily="34" charset="-122"/>
                <a:ea typeface="微软雅黑" panose="020B0503020204020204" pitchFamily="34" charset="-122"/>
              </a:rPr>
              <a:t>ret</a:t>
            </a:r>
            <a:r>
              <a:rPr lang="zh-CN" altLang="en-US" dirty="0">
                <a:latin typeface="微软雅黑" panose="020B0503020204020204" pitchFamily="34" charset="-122"/>
                <a:ea typeface="微软雅黑" panose="020B0503020204020204" pitchFamily="34" charset="-122"/>
              </a:rPr>
              <a:t>指令将控制权返回给调用程序</a:t>
            </a:r>
          </a:p>
        </p:txBody>
      </p:sp>
      <p:sp>
        <p:nvSpPr>
          <p:cNvPr id="8" name="内容占位符 2">
            <a:extLst>
              <a:ext uri="{FF2B5EF4-FFF2-40B4-BE49-F238E27FC236}">
                <a16:creationId xmlns:a16="http://schemas.microsoft.com/office/drawing/2014/main" id="{F8636B0A-E400-0F27-EF74-62C76B01D459}"/>
              </a:ext>
            </a:extLst>
          </p:cNvPr>
          <p:cNvSpPr txBox="1">
            <a:spLocks/>
          </p:cNvSpPr>
          <p:nvPr/>
        </p:nvSpPr>
        <p:spPr bwMode="auto">
          <a:xfrm>
            <a:off x="2053515" y="4733625"/>
            <a:ext cx="7868959" cy="1617748"/>
          </a:xfrm>
          <a:prstGeom prst="rect">
            <a:avLst/>
          </a:prstGeom>
          <a:noFill/>
          <a:ln w="9525">
            <a:solidFill>
              <a:srgbClr val="D34817"/>
            </a:solidFill>
            <a:miter lim="800000"/>
            <a:headEnd/>
            <a:tailEnd/>
          </a:ln>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13716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marL="0" marR="0" lvl="0" indent="0" algn="just"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70510" algn="l"/>
                <a:tab pos="1260475" algn="l"/>
                <a:tab pos="2790825" algn="l"/>
              </a:tabLst>
              <a:defRPr/>
            </a:pPr>
            <a:r>
              <a:rPr kumimoji="1" lang="pt-BR" altLang="zh-CN" sz="1600" b="1" i="0" u="none" strike="noStrike" kern="1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exit2:	lw	s1, 4(sp)		</a:t>
            </a:r>
            <a:r>
              <a:rPr kumimoji="1" lang="pt-BR"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a:t>
            </a:r>
            <a:r>
              <a:rPr kumimoji="1" lang="zh-CN"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恢复 </a:t>
            </a:r>
            <a:r>
              <a:rPr kumimoji="1" lang="pt-BR"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x9</a:t>
            </a:r>
            <a:endParaRPr kumimoji="1" lang="zh-CN"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endParaRPr>
          </a:p>
          <a:p>
            <a:pPr marL="0" marR="0" lvl="0" indent="0" algn="just"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70510" algn="l"/>
                <a:tab pos="1260475" algn="l"/>
                <a:tab pos="2790825" algn="l"/>
              </a:tabLst>
              <a:defRPr/>
            </a:pPr>
            <a:r>
              <a:rPr kumimoji="1" lang="pt-BR" altLang="zh-CN" sz="1600" b="1" i="0" u="none" strike="noStrike" kern="1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lw	fp, 8(sp)		</a:t>
            </a:r>
            <a:r>
              <a:rPr kumimoji="1" lang="pt-BR"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a:t>
            </a:r>
            <a:r>
              <a:rPr kumimoji="1" lang="zh-CN"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恢复 </a:t>
            </a:r>
            <a:r>
              <a:rPr kumimoji="1" lang="pt-BR"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x8</a:t>
            </a:r>
            <a:endParaRPr kumimoji="1" lang="zh-CN"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endParaRPr>
          </a:p>
          <a:p>
            <a:pPr marL="0" marR="0" lvl="0" indent="0" algn="just"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70510" algn="l"/>
                <a:tab pos="1260475" algn="l"/>
                <a:tab pos="2790825" algn="l"/>
              </a:tabLst>
              <a:defRPr/>
            </a:pPr>
            <a:r>
              <a:rPr kumimoji="1" lang="pt-BR" altLang="zh-CN" sz="1600" b="1" i="0" u="none" strike="noStrike" kern="1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lw	ra, 12(sp)		</a:t>
            </a:r>
            <a:r>
              <a:rPr kumimoji="1" lang="pt-BR"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a:t>
            </a:r>
            <a:r>
              <a:rPr kumimoji="1" lang="zh-CN"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恢复</a:t>
            </a:r>
            <a:r>
              <a:rPr kumimoji="1" lang="pt-BR"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x1</a:t>
            </a:r>
            <a:endParaRPr kumimoji="1" lang="zh-CN"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endParaRPr>
          </a:p>
          <a:p>
            <a:pPr marL="0" marR="0" lvl="0" indent="0" algn="just"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70510" algn="l"/>
                <a:tab pos="1260475" algn="l"/>
                <a:tab pos="2790825" algn="l"/>
              </a:tabLst>
              <a:defRPr/>
            </a:pPr>
            <a:r>
              <a:rPr kumimoji="1" lang="pt-BR" altLang="zh-CN" sz="1600" b="1" i="0" u="none" strike="noStrike" kern="1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addi	sp, sp, 16		</a:t>
            </a:r>
            <a:r>
              <a:rPr kumimoji="1" lang="pt-BR"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a:t>
            </a:r>
            <a:r>
              <a:rPr kumimoji="1" lang="zh-CN"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弹出</a:t>
            </a:r>
            <a:r>
              <a:rPr kumimoji="1" lang="pt-BR"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Sn</a:t>
            </a:r>
            <a:r>
              <a:rPr kumimoji="1" lang="zh-CN"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函数的栈帧</a:t>
            </a:r>
          </a:p>
          <a:p>
            <a:pPr marL="0" marR="0" lvl="0" indent="0" algn="just"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70510" algn="l"/>
                <a:tab pos="1260475" algn="l"/>
                <a:tab pos="2790825" algn="l"/>
              </a:tabLst>
              <a:defRPr/>
            </a:pPr>
            <a:r>
              <a:rPr kumimoji="1" lang="pt-BR" altLang="zh-CN" sz="1600" b="1" i="0" u="none" strike="noStrike" kern="1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ret</a:t>
            </a:r>
            <a:endParaRPr kumimoji="1" lang="zh-CN" altLang="zh-CN" sz="1600" b="1" i="0" u="none" strike="noStrike" kern="1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881567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5"/>
            <a:ext cx="10928638" cy="1164329"/>
            <a:chOff x="1887176" y="1780606"/>
            <a:chExt cx="2631173" cy="509266"/>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576869" cy="200722"/>
            </a:xfrm>
            <a:prstGeom prst="rect">
              <a:avLst/>
            </a:prstGeom>
            <a:noFill/>
          </p:spPr>
          <p:txBody>
            <a:bodyPr wrap="square" rtlCol="0">
              <a:spAutoFit/>
            </a:bodyPr>
            <a:lstStyle/>
            <a:p>
              <a:pPr marL="285750" indent="-285750">
                <a:lnSpc>
                  <a:spcPct val="150000"/>
                </a:lnSpc>
                <a:buFont typeface="Wingdings" pitchFamily="2" charset="2"/>
                <a:buChar char="Ø"/>
              </a:pPr>
              <a:endParaRPr lang="zh-CN" altLang="en-US"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9"/>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函数调用步骤：第五步，从被调用函数返回</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5" name="文本框 4">
            <a:extLst>
              <a:ext uri="{FF2B5EF4-FFF2-40B4-BE49-F238E27FC236}">
                <a16:creationId xmlns:a16="http://schemas.microsoft.com/office/drawing/2014/main" id="{0E908968-FAE1-A734-FCEC-81A094F851BE}"/>
              </a:ext>
            </a:extLst>
          </p:cNvPr>
          <p:cNvSpPr txBox="1"/>
          <p:nvPr/>
        </p:nvSpPr>
        <p:spPr>
          <a:xfrm>
            <a:off x="985452" y="2177371"/>
            <a:ext cx="6098058" cy="458908"/>
          </a:xfrm>
          <a:prstGeom prst="rect">
            <a:avLst/>
          </a:prstGeom>
          <a:noFill/>
        </p:spPr>
        <p:txBody>
          <a:bodyPr wrap="square">
            <a:spAutoFit/>
          </a:bodyPr>
          <a:lstStyle/>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控制被传回调用函数</a:t>
            </a:r>
          </a:p>
        </p:txBody>
      </p:sp>
      <p:sp>
        <p:nvSpPr>
          <p:cNvPr id="2" name="内容占位符 2">
            <a:extLst>
              <a:ext uri="{FF2B5EF4-FFF2-40B4-BE49-F238E27FC236}">
                <a16:creationId xmlns:a16="http://schemas.microsoft.com/office/drawing/2014/main" id="{AE2604B1-D845-E75C-A86D-E795F5DB660B}"/>
              </a:ext>
            </a:extLst>
          </p:cNvPr>
          <p:cNvSpPr txBox="1">
            <a:spLocks/>
          </p:cNvSpPr>
          <p:nvPr/>
        </p:nvSpPr>
        <p:spPr bwMode="auto">
          <a:xfrm>
            <a:off x="1092232" y="5590969"/>
            <a:ext cx="4622768" cy="458908"/>
          </a:xfrm>
          <a:prstGeom prst="rect">
            <a:avLst/>
          </a:prstGeom>
          <a:solidFill>
            <a:srgbClr val="A28E6A">
              <a:lumMod val="20000"/>
              <a:lumOff val="80000"/>
            </a:srgbClr>
          </a:solidFill>
          <a:ln>
            <a:solidFill>
              <a:srgbClr val="D34817"/>
            </a:solid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eaLnBrk="1" hangingPunct="1">
              <a:buClr>
                <a:srgbClr val="D34817"/>
              </a:buClr>
              <a:buNone/>
              <a:defRPr/>
            </a:pPr>
            <a:r>
              <a:rPr kumimoji="0" lang="pt-BR" altLang="zh-CN" sz="2000" b="1" i="0" u="none" strike="noStrike" kern="1200" cap="none" spc="0" normalizeH="0" baseline="0" noProof="0" dirty="0">
                <a:ln>
                  <a:noFill/>
                </a:ln>
                <a:solidFill>
                  <a:sysClr val="windowText" lastClr="000000"/>
                </a:solidFill>
                <a:effectLst/>
                <a:uLnTx/>
                <a:uFillTx/>
                <a:latin typeface="黑体" panose="02010609060101010101" pitchFamily="49" charset="-122"/>
                <a:ea typeface="黑体" panose="02010609060101010101" pitchFamily="49" charset="-122"/>
                <a:cs typeface="+mn-cs"/>
              </a:rPr>
              <a:t>	</a:t>
            </a:r>
            <a:r>
              <a:rPr lang="en-US" altLang="zh-CN" sz="2000" b="1" dirty="0">
                <a:solidFill>
                  <a:prstClr val="black"/>
                </a:solidFill>
                <a:latin typeface="黑体" panose="02010609060101010101" pitchFamily="49" charset="-122"/>
                <a:ea typeface="黑体" panose="02010609060101010101" pitchFamily="49" charset="-122"/>
              </a:rPr>
              <a:t>mv	s2, a0	</a:t>
            </a:r>
            <a:r>
              <a:rPr lang="en-US" altLang="zh-CN" sz="2000" b="1" dirty="0">
                <a:solidFill>
                  <a:srgbClr val="00B050"/>
                </a:solidFill>
                <a:latin typeface="黑体" panose="02010609060101010101" pitchFamily="49" charset="-122"/>
                <a:ea typeface="黑体" panose="02010609060101010101" pitchFamily="49" charset="-122"/>
              </a:rPr>
              <a:t># sum = Sn (in);</a:t>
            </a:r>
            <a:endParaRPr kumimoji="0" lang="pt-BR" altLang="zh-CN" sz="2000" b="1" i="0" u="none" strike="noStrike" kern="1200" cap="none" spc="0" normalizeH="0" baseline="0" noProof="0" dirty="0">
              <a:ln>
                <a:noFill/>
              </a:ln>
              <a:solidFill>
                <a:sysClr val="windowText" lastClr="000000"/>
              </a:solidFill>
              <a:effectLst/>
              <a:uLnTx/>
              <a:uFillTx/>
              <a:latin typeface="黑体" panose="02010609060101010101" pitchFamily="49" charset="-122"/>
              <a:ea typeface="黑体" panose="02010609060101010101" pitchFamily="49" charset="-122"/>
              <a:cs typeface="+mn-cs"/>
            </a:endParaRPr>
          </a:p>
        </p:txBody>
      </p:sp>
      <p:sp>
        <p:nvSpPr>
          <p:cNvPr id="4" name="矩形 3">
            <a:extLst>
              <a:ext uri="{FF2B5EF4-FFF2-40B4-BE49-F238E27FC236}">
                <a16:creationId xmlns:a16="http://schemas.microsoft.com/office/drawing/2014/main" id="{6FACAC38-A657-397A-C34C-2700AB648710}"/>
              </a:ext>
            </a:extLst>
          </p:cNvPr>
          <p:cNvSpPr/>
          <p:nvPr/>
        </p:nvSpPr>
        <p:spPr>
          <a:xfrm>
            <a:off x="7098956" y="4882181"/>
            <a:ext cx="518984" cy="252046"/>
          </a:xfrm>
          <a:prstGeom prst="rect">
            <a:avLst/>
          </a:prstGeom>
          <a:solidFill>
            <a:srgbClr val="D34817">
              <a:lumMod val="20000"/>
              <a:lumOff val="80000"/>
            </a:srgbClr>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dirty="0">
              <a:ln>
                <a:noFill/>
              </a:ln>
              <a:solidFill>
                <a:prstClr val="white"/>
              </a:solidFill>
              <a:effectLst/>
              <a:uLnTx/>
              <a:uFillTx/>
              <a:latin typeface="Perpetua"/>
              <a:ea typeface="宋体" panose="02010600030101010101" pitchFamily="2" charset="-122"/>
              <a:cs typeface="+mn-cs"/>
            </a:endParaRPr>
          </a:p>
        </p:txBody>
      </p:sp>
      <p:sp>
        <p:nvSpPr>
          <p:cNvPr id="6" name="内容占位符 2">
            <a:extLst>
              <a:ext uri="{FF2B5EF4-FFF2-40B4-BE49-F238E27FC236}">
                <a16:creationId xmlns:a16="http://schemas.microsoft.com/office/drawing/2014/main" id="{2573F726-872C-A304-BD78-656001E990BF}"/>
              </a:ext>
            </a:extLst>
          </p:cNvPr>
          <p:cNvSpPr txBox="1">
            <a:spLocks/>
          </p:cNvSpPr>
          <p:nvPr/>
        </p:nvSpPr>
        <p:spPr bwMode="auto">
          <a:xfrm>
            <a:off x="6167297" y="2654183"/>
            <a:ext cx="5616930" cy="3168650"/>
          </a:xfrm>
          <a:prstGeom prst="rect">
            <a:avLst/>
          </a:prstGeom>
          <a:noFill/>
          <a:ln>
            <a:solidFill>
              <a:srgbClr val="D34817"/>
            </a:solidFill>
          </a:ln>
        </p:spPr>
        <p:txBody>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1 #include &lt;</a:t>
            </a:r>
            <a:r>
              <a:rPr kumimoji="0" lang="en-US" altLang="zh-CN" sz="1600" b="1" i="0" u="none" strike="noStrike" kern="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stdio.h</a:t>
            </a: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&gt;</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2  </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3 int Sn(int n);</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4  </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5 int main() </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6 {</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7 	int in = 3;</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8 	int sum;</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9</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10 	sum = Sn(in);</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11	</a:t>
            </a:r>
            <a:r>
              <a:rPr kumimoji="0" lang="en-US" altLang="zh-CN" sz="1600" b="1"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printf</a:t>
            </a: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 ("Sn of %d is %d\</a:t>
            </a:r>
            <a:r>
              <a:rPr kumimoji="0" lang="en-US" altLang="zh-CN" sz="1600" b="1"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n",in</a:t>
            </a: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 sum);</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12 }</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13</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p:txBody>
      </p:sp>
      <p:cxnSp>
        <p:nvCxnSpPr>
          <p:cNvPr id="7" name="连接符: 肘形 6">
            <a:extLst>
              <a:ext uri="{FF2B5EF4-FFF2-40B4-BE49-F238E27FC236}">
                <a16:creationId xmlns:a16="http://schemas.microsoft.com/office/drawing/2014/main" id="{319E8596-1821-571D-25FE-2A346BEE1A74}"/>
              </a:ext>
            </a:extLst>
          </p:cNvPr>
          <p:cNvCxnSpPr>
            <a:cxnSpLocks/>
            <a:endCxn id="2" idx="2"/>
          </p:cNvCxnSpPr>
          <p:nvPr/>
        </p:nvCxnSpPr>
        <p:spPr>
          <a:xfrm rot="10800000" flipV="1">
            <a:off x="3403616" y="5008203"/>
            <a:ext cx="3695340" cy="1041673"/>
          </a:xfrm>
          <a:prstGeom prst="bentConnector4">
            <a:avLst>
              <a:gd name="adj1" fmla="val 28590"/>
              <a:gd name="adj2" fmla="val 121945"/>
            </a:avLst>
          </a:prstGeom>
          <a:ln>
            <a:tailEnd type="triangle"/>
          </a:ln>
        </p:spPr>
        <p:style>
          <a:lnRef idx="3">
            <a:schemeClr val="accent3"/>
          </a:lnRef>
          <a:fillRef idx="0">
            <a:schemeClr val="accent3"/>
          </a:fillRef>
          <a:effectRef idx="2">
            <a:schemeClr val="accent3"/>
          </a:effectRef>
          <a:fontRef idx="minor">
            <a:schemeClr val="tx1"/>
          </a:fontRef>
        </p:style>
      </p:cxnSp>
    </p:spTree>
    <p:custDataLst>
      <p:tags r:id="rId1"/>
    </p:custDataLst>
    <p:extLst>
      <p:ext uri="{BB962C8B-B14F-4D97-AF65-F5344CB8AC3E}">
        <p14:creationId xmlns:p14="http://schemas.microsoft.com/office/powerpoint/2010/main" val="946836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544609" y="1018354"/>
            <a:ext cx="11095456" cy="1668149"/>
            <a:chOff x="1847013" y="1560240"/>
            <a:chExt cx="2671336" cy="72963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576869" cy="200722"/>
            </a:xfrm>
            <a:prstGeom prst="rect">
              <a:avLst/>
            </a:prstGeom>
            <a:noFill/>
          </p:spPr>
          <p:txBody>
            <a:bodyPr wrap="square" rtlCol="0">
              <a:spAutoFit/>
            </a:bodyPr>
            <a:lstStyle/>
            <a:p>
              <a:pPr marL="285750" indent="-285750">
                <a:lnSpc>
                  <a:spcPct val="150000"/>
                </a:lnSpc>
                <a:buFont typeface="Wingdings" pitchFamily="2" charset="2"/>
                <a:buChar char="Ø"/>
              </a:pPr>
              <a:endParaRPr lang="zh-CN" altLang="en-US"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47013" y="1560240"/>
              <a:ext cx="2235190" cy="254149"/>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函数调用完整过程</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9" name="内容占位符 2">
            <a:extLst>
              <a:ext uri="{FF2B5EF4-FFF2-40B4-BE49-F238E27FC236}">
                <a16:creationId xmlns:a16="http://schemas.microsoft.com/office/drawing/2014/main" id="{3B781AB8-770D-6FBB-5EA8-B040BEA7C3F6}"/>
              </a:ext>
            </a:extLst>
          </p:cNvPr>
          <p:cNvSpPr txBox="1">
            <a:spLocks/>
          </p:cNvSpPr>
          <p:nvPr/>
        </p:nvSpPr>
        <p:spPr bwMode="auto">
          <a:xfrm>
            <a:off x="4266367" y="910944"/>
            <a:ext cx="6408737" cy="5853545"/>
          </a:xfrm>
          <a:prstGeom prst="rect">
            <a:avLst/>
          </a:prstGeom>
          <a:solidFill>
            <a:srgbClr val="956251">
              <a:lumMod val="20000"/>
              <a:lumOff val="80000"/>
            </a:srgbClr>
          </a:solidFill>
          <a:ln>
            <a:solidFill>
              <a:srgbClr val="D34817"/>
            </a:solidFill>
          </a:ln>
        </p:spPr>
        <p:txBody>
          <a:bodyPr vert="horz" wrap="square" lIns="91440" tIns="45720" rIns="91440" bIns="45720" numCol="1" anchor="t" anchorCtr="0" compatLnSpc="1">
            <a:prstTxWarp prst="textNoShape">
              <a:avLst/>
            </a:prstTxWarp>
            <a:no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main</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函数</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main:	addi	sp, sp, -16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为</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main</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函数分配栈帧</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sw	ra, 12(sp)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x1</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（返回地址）</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sw	fp, 8(sp)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x8</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（帧指针）</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addi	fp, sp, 12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调整帧指针</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sw	s1, 4(sp)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x9</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（局部变量）</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sw	s2, 0(sp)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x18</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（局部变量）</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li	s1, 3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in = 3;</a:t>
            </a:r>
            <a:endPar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mv	a0, s1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实参</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in-&gt;</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形参</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n</a:t>
            </a:r>
            <a:endPar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pt-BR" altLang="zh-CN" sz="1400" b="1" i="0" u="none" strike="noStrike" kern="100" cap="none" spc="0" normalizeH="0" baseline="0" noProof="0" dirty="0">
                <a:ln>
                  <a:noFill/>
                </a:ln>
                <a:solidFill>
                  <a:srgbClr val="FF0000"/>
                </a:solidFill>
                <a:effectLst/>
                <a:uLnTx/>
                <a:uFillTx/>
                <a:latin typeface="Courier New" panose="02070309020205020404" pitchFamily="49" charset="0"/>
                <a:ea typeface="宋体" panose="02010600030101010101" pitchFamily="2" charset="-122"/>
                <a:cs typeface="Courier New" panose="02070309020205020404" pitchFamily="49" charset="0"/>
              </a:rPr>
              <a:t>jal	ra, Sn</a:t>
            </a:r>
            <a:endParaRPr kumimoji="0" lang="zh-CN" altLang="zh-CN" sz="1400" b="1" i="0" u="none" strike="noStrike" kern="100" cap="none" spc="0" normalizeH="0" baseline="0" noProof="0" dirty="0">
              <a:ln>
                <a:noFill/>
              </a:ln>
              <a:solidFill>
                <a:srgbClr val="FF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mv	s2, a0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sum = Sn (in);</a:t>
            </a:r>
            <a:endPar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省略</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printf</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的参数传递</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pt-BR" altLang="zh-CN" sz="1400" b="1" i="0" u="none" strike="noStrike" kern="100" cap="none" spc="0" normalizeH="0" baseline="0" noProof="0" dirty="0">
                <a:ln>
                  <a:noFill/>
                </a:ln>
                <a:solidFill>
                  <a:srgbClr val="FF0000"/>
                </a:solidFill>
                <a:effectLst/>
                <a:uLnTx/>
                <a:uFillTx/>
                <a:latin typeface="Courier New" panose="02070309020205020404" pitchFamily="49" charset="0"/>
                <a:ea typeface="宋体" panose="02010600030101010101" pitchFamily="2" charset="-122"/>
                <a:cs typeface="Courier New" panose="02070309020205020404" pitchFamily="49" charset="0"/>
              </a:rPr>
              <a:t>call	printf</a:t>
            </a:r>
            <a:endParaRPr kumimoji="0" lang="zh-CN" altLang="zh-CN" sz="1400" b="1" i="0" u="none" strike="noStrike" kern="100" cap="none" spc="0" normalizeH="0" baseline="0" noProof="0" dirty="0">
              <a:ln>
                <a:noFill/>
              </a:ln>
              <a:solidFill>
                <a:srgbClr val="FF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li	a0, 0		</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return 0;</a:t>
            </a:r>
            <a:endPar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lw	s2, 0(sp)		</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恢复</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x18</a:t>
            </a:r>
            <a:endPar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lw	s1, 4(sp)		</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恢复</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x9</a:t>
            </a:r>
            <a:endPar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lw	fp, 8(sp)		</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恢复</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x8</a:t>
            </a:r>
            <a:endPar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lw	ra, 12(sp)		</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恢复</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x1</a:t>
            </a:r>
            <a:endPar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addi	sp, sp, 16		</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弹出</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main</a:t>
            </a:r>
            <a:r>
              <a:rPr kumimoji="0" lang="zh-CN"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函数的栈帧</a:t>
            </a:r>
            <a:endPar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ret</a:t>
            </a:r>
            <a:endParaRPr kumimoji="0" lang="zh-CN"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p:txBody>
      </p:sp>
    </p:spTree>
    <p:custDataLst>
      <p:tags r:id="rId1"/>
    </p:custDataLst>
    <p:extLst>
      <p:ext uri="{BB962C8B-B14F-4D97-AF65-F5344CB8AC3E}">
        <p14:creationId xmlns:p14="http://schemas.microsoft.com/office/powerpoint/2010/main" val="2390696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544609" y="1018354"/>
            <a:ext cx="11095456" cy="1668149"/>
            <a:chOff x="1847013" y="1560240"/>
            <a:chExt cx="2671336" cy="72963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576869" cy="200722"/>
            </a:xfrm>
            <a:prstGeom prst="rect">
              <a:avLst/>
            </a:prstGeom>
            <a:noFill/>
          </p:spPr>
          <p:txBody>
            <a:bodyPr wrap="square" rtlCol="0">
              <a:spAutoFit/>
            </a:bodyPr>
            <a:lstStyle/>
            <a:p>
              <a:pPr marL="285750" indent="-285750">
                <a:lnSpc>
                  <a:spcPct val="150000"/>
                </a:lnSpc>
                <a:buFont typeface="Wingdings" pitchFamily="2" charset="2"/>
                <a:buChar char="Ø"/>
              </a:pPr>
              <a:endParaRPr lang="zh-CN" altLang="en-US"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47013" y="1560240"/>
              <a:ext cx="2235190" cy="254149"/>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函数调用完整过程</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内容占位符 2">
            <a:extLst>
              <a:ext uri="{FF2B5EF4-FFF2-40B4-BE49-F238E27FC236}">
                <a16:creationId xmlns:a16="http://schemas.microsoft.com/office/drawing/2014/main" id="{90B7F469-D77D-7A66-2672-FE2DD14AB0C7}"/>
              </a:ext>
            </a:extLst>
          </p:cNvPr>
          <p:cNvSpPr txBox="1">
            <a:spLocks/>
          </p:cNvSpPr>
          <p:nvPr/>
        </p:nvSpPr>
        <p:spPr bwMode="auto">
          <a:xfrm>
            <a:off x="4450495" y="389652"/>
            <a:ext cx="6769100" cy="6408738"/>
          </a:xfrm>
          <a:prstGeom prst="rect">
            <a:avLst/>
          </a:prstGeom>
          <a:solidFill>
            <a:srgbClr val="CCFFFF"/>
          </a:solidFill>
          <a:ln w="9525">
            <a:solidFill>
              <a:srgbClr val="000000"/>
            </a:solidFill>
            <a:miter lim="800000"/>
            <a:headEnd/>
            <a:tailEnd/>
          </a:ln>
        </p:spPr>
        <p:txBody>
          <a:bodyPr>
            <a:normAutofit/>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Sn</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函数</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Sn:	addi	sp, sp, -16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为</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Sn</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函数分配栈帧</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sw	ra, 12(sp)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x1</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（返回地址）</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sw	fp, 8(sp)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x8</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（帧指针）</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addi	fp, sp, 12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调整帧指针</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sw	s1, 4(sp)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x9</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（局部变量）</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sw	a0, 0(sp)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x10</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（参数）</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li	t0, 1</a:t>
            </a:r>
            <a:endParaRPr kumimoji="1" lang="zh-CN"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beq	a0, t0, exit1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n==1?</a:t>
            </a:r>
            <a:endPar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addi	a0, a0, -1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n-1</a:t>
            </a:r>
            <a:endPar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1" lang="pt-BR" altLang="zh-CN" sz="1400" b="1" i="0" u="none" strike="noStrike" kern="100" cap="none" spc="0" normalizeH="0" baseline="0" noProof="0" dirty="0">
                <a:ln>
                  <a:noFill/>
                </a:ln>
                <a:solidFill>
                  <a:srgbClr val="FF0000"/>
                </a:solidFill>
                <a:effectLst/>
                <a:uLnTx/>
                <a:uFillTx/>
                <a:latin typeface="Courier New" panose="02070309020205020404" pitchFamily="49" charset="0"/>
                <a:ea typeface="宋体" panose="02010600030101010101" pitchFamily="2" charset="-122"/>
                <a:cs typeface="Courier New" panose="02070309020205020404" pitchFamily="49" charset="0"/>
              </a:rPr>
              <a:t>jal	ra, Sn</a:t>
            </a: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S(n-1)</a:t>
            </a:r>
            <a:endPar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mv	t1, a0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S(n-1)</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的返回值</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lw	a0, 0(sp)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恢复</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x10</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n</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add	s1, t1, a0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result = S(n-1) + n;</a:t>
            </a:r>
            <a:endPar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mv	a0, s1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return result;</a:t>
            </a:r>
            <a:endPar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j	exit2</a:t>
            </a:r>
            <a:endParaRPr kumimoji="1" lang="zh-CN"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exit1:	li	a0, 1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return 1; //S(1)</a:t>
            </a:r>
            <a:endPar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exit2:	lw	s1, 4(sp)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恢复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x9</a:t>
            </a:r>
            <a:endPar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lw	fp, 8(sp)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恢复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x8</a:t>
            </a:r>
            <a:endPar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lw	ra, 12(sp)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恢复</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x1</a:t>
            </a:r>
            <a:endPar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addi	sp, sp, 16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弹出</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Sn</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函数的栈帧</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ret</a:t>
            </a:r>
            <a:endParaRPr kumimoji="0" lang="zh-CN" altLang="zh-CN" sz="18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863203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83EEF868-2616-CDE1-B6BD-A0999817B8F3}"/>
              </a:ext>
            </a:extLst>
          </p:cNvPr>
          <p:cNvSpPr/>
          <p:nvPr/>
        </p:nvSpPr>
        <p:spPr>
          <a:xfrm>
            <a:off x="5763524" y="2918244"/>
            <a:ext cx="3956947" cy="287338"/>
          </a:xfrm>
          <a:prstGeom prst="rect">
            <a:avLst/>
          </a:prstGeom>
          <a:solidFill>
            <a:srgbClr val="FFFF99"/>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10520454" cy="1666710"/>
            <a:chOff x="1887176" y="1780606"/>
            <a:chExt cx="2532899" cy="72900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420458"/>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main</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函数：调用者</a:t>
              </a:r>
            </a:p>
            <a:p>
              <a:pPr marL="285750" indent="-285750">
                <a:lnSpc>
                  <a:spcPct val="150000"/>
                </a:lnSpc>
                <a:buFont typeface="Wingdings" pitchFamily="2" charset="2"/>
                <a:buChar char="Ø"/>
              </a:pP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SayHello</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：被调用者</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第一个函数：</a:t>
              </a:r>
              <a:r>
                <a:rPr lang="en-US" altLang="zh-CN" sz="2800" dirty="0">
                  <a:solidFill>
                    <a:schemeClr val="tx1">
                      <a:lumMod val="85000"/>
                      <a:lumOff val="15000"/>
                    </a:schemeClr>
                  </a:solidFill>
                </a:rPr>
                <a:t>Hello World!</a:t>
              </a:r>
              <a:endParaRPr lang="zh-CN" altLang="en-US" sz="28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6" name="矩形 5">
            <a:extLst>
              <a:ext uri="{FF2B5EF4-FFF2-40B4-BE49-F238E27FC236}">
                <a16:creationId xmlns:a16="http://schemas.microsoft.com/office/drawing/2014/main" id="{20D21E8E-5115-CBEC-5B6B-EFAE50F9CCDD}"/>
              </a:ext>
            </a:extLst>
          </p:cNvPr>
          <p:cNvSpPr/>
          <p:nvPr/>
        </p:nvSpPr>
        <p:spPr>
          <a:xfrm>
            <a:off x="5763525" y="5133881"/>
            <a:ext cx="3956946" cy="1242058"/>
          </a:xfrm>
          <a:prstGeom prst="rect">
            <a:avLst/>
          </a:prstGeom>
          <a:solidFill>
            <a:srgbClr val="CCFFFF"/>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7" name="矩形 6">
            <a:extLst>
              <a:ext uri="{FF2B5EF4-FFF2-40B4-BE49-F238E27FC236}">
                <a16:creationId xmlns:a16="http://schemas.microsoft.com/office/drawing/2014/main" id="{4A49EF3A-819B-2150-531E-815BAE8C8E39}"/>
              </a:ext>
            </a:extLst>
          </p:cNvPr>
          <p:cNvSpPr/>
          <p:nvPr/>
        </p:nvSpPr>
        <p:spPr>
          <a:xfrm>
            <a:off x="5763525" y="3571104"/>
            <a:ext cx="3956946" cy="1242058"/>
          </a:xfrm>
          <a:prstGeom prst="rect">
            <a:avLst/>
          </a:prstGeom>
          <a:solidFill>
            <a:srgbClr val="D34817">
              <a:lumMod val="20000"/>
              <a:lumOff val="80000"/>
            </a:srgbClr>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8" name="矩形 1">
            <a:extLst>
              <a:ext uri="{FF2B5EF4-FFF2-40B4-BE49-F238E27FC236}">
                <a16:creationId xmlns:a16="http://schemas.microsoft.com/office/drawing/2014/main" id="{807332DC-F8F6-DC04-7229-7234D8B29C1F}"/>
              </a:ext>
            </a:extLst>
          </p:cNvPr>
          <p:cNvSpPr>
            <a:spLocks noChangeArrowheads="1"/>
          </p:cNvSpPr>
          <p:nvPr/>
        </p:nvSpPr>
        <p:spPr bwMode="auto">
          <a:xfrm>
            <a:off x="5620649" y="2227603"/>
            <a:ext cx="4616655" cy="4216538"/>
          </a:xfrm>
          <a:prstGeom prst="rect">
            <a:avLst/>
          </a:prstGeom>
          <a:noFill/>
          <a:ln w="12700" algn="ctr">
            <a:solidFill>
              <a:srgbClr val="D34817"/>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0" name="文本框 9">
            <a:extLst>
              <a:ext uri="{FF2B5EF4-FFF2-40B4-BE49-F238E27FC236}">
                <a16:creationId xmlns:a16="http://schemas.microsoft.com/office/drawing/2014/main" id="{F87AF1EF-B351-4320-C297-6DE5B9FCD72F}"/>
              </a:ext>
            </a:extLst>
          </p:cNvPr>
          <p:cNvSpPr txBox="1"/>
          <p:nvPr/>
        </p:nvSpPr>
        <p:spPr>
          <a:xfrm>
            <a:off x="5713345" y="2227603"/>
            <a:ext cx="4391438" cy="4216539"/>
          </a:xfrm>
          <a:prstGeom prst="rect">
            <a:avLst/>
          </a:prstGeom>
          <a:noFill/>
        </p:spPr>
        <p:txBody>
          <a:bodyPr wrap="square">
            <a:spAutoFit/>
          </a:bodyPr>
          <a:lstStyle/>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#include &lt;</a:t>
            </a:r>
            <a:r>
              <a:rPr lang="en-US" altLang="zh-CN" sz="1600" dirty="0" err="1">
                <a:latin typeface="Cambria Math" panose="02040503050406030204" pitchFamily="18" charset="0"/>
                <a:ea typeface="Cambria Math" panose="02040503050406030204" pitchFamily="18" charset="0"/>
              </a:rPr>
              <a:t>stdio.h</a:t>
            </a:r>
            <a:r>
              <a:rPr lang="en-US" altLang="zh-CN" sz="1600" dirty="0">
                <a:latin typeface="Cambria Math" panose="02040503050406030204" pitchFamily="18" charset="0"/>
                <a:ea typeface="Cambria Math" panose="02040503050406030204" pitchFamily="18" charset="0"/>
              </a:rPr>
              <a:t>&gt;</a:t>
            </a:r>
            <a:endParaRPr lang="zh-CN" altLang="zh-CN" sz="1600" dirty="0">
              <a:latin typeface="Cambria Math" panose="02040503050406030204" pitchFamily="18" charset="0"/>
            </a:endParaRP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 </a:t>
            </a:r>
            <a:endParaRPr lang="zh-CN" altLang="zh-CN" sz="1600" dirty="0">
              <a:latin typeface="Cambria Math" panose="02040503050406030204" pitchFamily="18" charset="0"/>
            </a:endParaRP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void </a:t>
            </a:r>
            <a:r>
              <a:rPr lang="en-US" altLang="zh-CN" sz="1600" dirty="0" err="1">
                <a:latin typeface="Cambria Math" panose="02040503050406030204" pitchFamily="18" charset="0"/>
                <a:ea typeface="Cambria Math" panose="02040503050406030204" pitchFamily="18" charset="0"/>
              </a:rPr>
              <a:t>SayHello</a:t>
            </a:r>
            <a:r>
              <a:rPr lang="en-US" altLang="zh-CN" sz="1600" dirty="0">
                <a:latin typeface="Cambria Math" panose="02040503050406030204" pitchFamily="18" charset="0"/>
                <a:ea typeface="Cambria Math" panose="02040503050406030204" pitchFamily="18" charset="0"/>
              </a:rPr>
              <a:t>();        </a:t>
            </a:r>
            <a:r>
              <a:rPr lang="en-US" altLang="zh-CN" sz="1600" dirty="0">
                <a:solidFill>
                  <a:srgbClr val="7030A0"/>
                </a:solidFill>
                <a:latin typeface="Cambria Math" panose="02040503050406030204" pitchFamily="18" charset="0"/>
                <a:ea typeface="Cambria Math" panose="02040503050406030204" pitchFamily="18" charset="0"/>
              </a:rPr>
              <a:t>/*</a:t>
            </a:r>
            <a:r>
              <a:rPr lang="zh-CN" altLang="zh-CN" sz="1600" dirty="0">
                <a:solidFill>
                  <a:srgbClr val="7030A0"/>
                </a:solidFill>
                <a:latin typeface="Cambria Math" panose="02040503050406030204" pitchFamily="18" charset="0"/>
              </a:rPr>
              <a:t>函数声明</a:t>
            </a:r>
            <a:r>
              <a:rPr lang="en-US" altLang="zh-CN" sz="1600" dirty="0">
                <a:solidFill>
                  <a:srgbClr val="7030A0"/>
                </a:solidFill>
                <a:latin typeface="Cambria Math" panose="02040503050406030204" pitchFamily="18" charset="0"/>
                <a:ea typeface="Cambria Math" panose="02040503050406030204" pitchFamily="18" charset="0"/>
              </a:rPr>
              <a:t>*/</a:t>
            </a:r>
            <a:endParaRPr lang="zh-CN" altLang="zh-CN" sz="1600" dirty="0">
              <a:solidFill>
                <a:srgbClr val="7030A0"/>
              </a:solidFill>
              <a:latin typeface="Cambria Math" panose="02040503050406030204" pitchFamily="18" charset="0"/>
            </a:endParaRP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 </a:t>
            </a:r>
            <a:endParaRPr lang="zh-CN" altLang="zh-CN" sz="1600" dirty="0">
              <a:latin typeface="Cambria Math" panose="02040503050406030204" pitchFamily="18" charset="0"/>
            </a:endParaRP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int main() </a:t>
            </a: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a:t>
            </a:r>
            <a:endParaRPr lang="zh-CN" altLang="zh-CN" sz="1600" dirty="0">
              <a:latin typeface="Cambria Math" panose="02040503050406030204" pitchFamily="18" charset="0"/>
            </a:endParaRP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	</a:t>
            </a:r>
            <a:r>
              <a:rPr lang="en-US" altLang="zh-CN" sz="1600" dirty="0" err="1">
                <a:latin typeface="Cambria Math" panose="02040503050406030204" pitchFamily="18" charset="0"/>
                <a:ea typeface="Cambria Math" panose="02040503050406030204" pitchFamily="18" charset="0"/>
              </a:rPr>
              <a:t>SayHello</a:t>
            </a:r>
            <a:r>
              <a:rPr lang="en-US" altLang="zh-CN" sz="1600" dirty="0">
                <a:latin typeface="Cambria Math" panose="02040503050406030204" pitchFamily="18" charset="0"/>
                <a:ea typeface="Cambria Math" panose="02040503050406030204" pitchFamily="18" charset="0"/>
              </a:rPr>
              <a:t> ();        </a:t>
            </a:r>
            <a:r>
              <a:rPr lang="en-US" altLang="zh-CN" sz="1600" dirty="0">
                <a:solidFill>
                  <a:srgbClr val="7030A0"/>
                </a:solidFill>
                <a:latin typeface="Cambria Math" panose="02040503050406030204" pitchFamily="18" charset="0"/>
                <a:ea typeface="Cambria Math" panose="02040503050406030204" pitchFamily="18" charset="0"/>
              </a:rPr>
              <a:t>/*</a:t>
            </a:r>
            <a:r>
              <a:rPr lang="zh-CN" altLang="zh-CN" sz="1600" dirty="0">
                <a:solidFill>
                  <a:srgbClr val="7030A0"/>
                </a:solidFill>
                <a:latin typeface="Cambria Math" panose="02040503050406030204" pitchFamily="18" charset="0"/>
              </a:rPr>
              <a:t>函数调用</a:t>
            </a:r>
            <a:r>
              <a:rPr lang="en-US" altLang="zh-CN" sz="1600" dirty="0">
                <a:solidFill>
                  <a:srgbClr val="7030A0"/>
                </a:solidFill>
                <a:latin typeface="Cambria Math" panose="02040503050406030204" pitchFamily="18" charset="0"/>
                <a:ea typeface="Cambria Math" panose="02040503050406030204" pitchFamily="18" charset="0"/>
              </a:rPr>
              <a:t>*/</a:t>
            </a:r>
            <a:endParaRPr lang="zh-CN" altLang="zh-CN" sz="1600" dirty="0">
              <a:solidFill>
                <a:srgbClr val="7030A0"/>
              </a:solidFill>
              <a:latin typeface="Cambria Math" panose="02040503050406030204" pitchFamily="18" charset="0"/>
            </a:endParaRP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a:t>
            </a:r>
            <a:endParaRPr lang="zh-CN" altLang="zh-CN" sz="1600" dirty="0">
              <a:latin typeface="Cambria Math" panose="02040503050406030204" pitchFamily="18" charset="0"/>
            </a:endParaRP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 </a:t>
            </a:r>
            <a:endParaRPr lang="zh-CN" altLang="zh-CN" sz="1600" dirty="0">
              <a:latin typeface="Cambria Math" panose="02040503050406030204" pitchFamily="18" charset="0"/>
            </a:endParaRP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void </a:t>
            </a:r>
            <a:r>
              <a:rPr lang="en-US" altLang="zh-CN" sz="1600" dirty="0" err="1">
                <a:latin typeface="Cambria Math" panose="02040503050406030204" pitchFamily="18" charset="0"/>
                <a:ea typeface="Cambria Math" panose="02040503050406030204" pitchFamily="18" charset="0"/>
              </a:rPr>
              <a:t>SayHello</a:t>
            </a:r>
            <a:r>
              <a:rPr lang="en-US" altLang="zh-CN" sz="1600" dirty="0">
                <a:latin typeface="Cambria Math" panose="02040503050406030204" pitchFamily="18" charset="0"/>
                <a:ea typeface="Cambria Math" panose="02040503050406030204" pitchFamily="18" charset="0"/>
              </a:rPr>
              <a:t> () 	   </a:t>
            </a:r>
            <a:r>
              <a:rPr lang="en-US" altLang="zh-CN" sz="1600" dirty="0">
                <a:solidFill>
                  <a:srgbClr val="7030A0"/>
                </a:solidFill>
                <a:latin typeface="Cambria Math" panose="02040503050406030204" pitchFamily="18" charset="0"/>
                <a:ea typeface="Cambria Math" panose="02040503050406030204" pitchFamily="18" charset="0"/>
              </a:rPr>
              <a:t>/*</a:t>
            </a:r>
            <a:r>
              <a:rPr lang="zh-CN" altLang="zh-CN" sz="1600" dirty="0">
                <a:solidFill>
                  <a:srgbClr val="7030A0"/>
                </a:solidFill>
                <a:latin typeface="Cambria Math" panose="02040503050406030204" pitchFamily="18" charset="0"/>
              </a:rPr>
              <a:t>函数定义</a:t>
            </a:r>
            <a:r>
              <a:rPr lang="en-US" altLang="zh-CN" sz="1600" dirty="0">
                <a:solidFill>
                  <a:srgbClr val="7030A0"/>
                </a:solidFill>
                <a:latin typeface="Cambria Math" panose="02040503050406030204" pitchFamily="18" charset="0"/>
                <a:ea typeface="Cambria Math" panose="02040503050406030204" pitchFamily="18" charset="0"/>
              </a:rPr>
              <a:t>*/</a:t>
            </a:r>
            <a:endParaRPr lang="zh-CN" altLang="zh-CN" sz="1600" dirty="0">
              <a:solidFill>
                <a:srgbClr val="7030A0"/>
              </a:solidFill>
              <a:latin typeface="Cambria Math" panose="02040503050406030204" pitchFamily="18" charset="0"/>
            </a:endParaRP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	</a:t>
            </a: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	</a:t>
            </a:r>
            <a:r>
              <a:rPr lang="en-US" altLang="zh-CN" sz="1600" dirty="0" err="1">
                <a:latin typeface="Cambria Math" panose="02040503050406030204" pitchFamily="18" charset="0"/>
                <a:ea typeface="Cambria Math" panose="02040503050406030204" pitchFamily="18" charset="0"/>
              </a:rPr>
              <a:t>printf</a:t>
            </a:r>
            <a:r>
              <a:rPr lang="en-US" altLang="zh-CN" sz="1600" dirty="0">
                <a:latin typeface="Cambria Math" panose="02040503050406030204" pitchFamily="18" charset="0"/>
                <a:ea typeface="Cambria Math" panose="02040503050406030204" pitchFamily="18" charset="0"/>
              </a:rPr>
              <a:t>("Hello World!\n");</a:t>
            </a:r>
            <a:endParaRPr lang="zh-CN" altLang="zh-CN" sz="1600" dirty="0">
              <a:latin typeface="Cambria Math" panose="02040503050406030204" pitchFamily="18" charset="0"/>
            </a:endParaRP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a:t>
            </a:r>
          </a:p>
        </p:txBody>
      </p:sp>
    </p:spTree>
    <p:custDataLst>
      <p:tags r:id="rId1"/>
    </p:custDataLst>
    <p:extLst>
      <p:ext uri="{BB962C8B-B14F-4D97-AF65-F5344CB8AC3E}">
        <p14:creationId xmlns:p14="http://schemas.microsoft.com/office/powerpoint/2010/main" val="6012827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7"/>
            <a:ext cx="10409655" cy="3893602"/>
            <a:chOff x="1887176" y="1780606"/>
            <a:chExt cx="2506223" cy="170302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1394478"/>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dirty="0">
                  <a:solidFill>
                    <a:srgbClr val="B88F4D"/>
                  </a:solidFill>
                  <a:latin typeface="微软雅黑" panose="020B0503020204020204" pitchFamily="34" charset="-122"/>
                  <a:ea typeface="微软雅黑" panose="020B0503020204020204" pitchFamily="34" charset="-122"/>
                </a:rPr>
                <a:t>x0</a:t>
              </a:r>
              <a:r>
                <a:rPr lang="zh-CN" altLang="en-US" dirty="0">
                  <a:latin typeface="微软雅黑" panose="020B0503020204020204" pitchFamily="34" charset="-122"/>
                  <a:ea typeface="微软雅黑" panose="020B0503020204020204" pitchFamily="34" charset="-122"/>
                </a:rPr>
                <a:t>，</a:t>
              </a:r>
              <a:r>
                <a:rPr lang="en-US" altLang="zh-CN" dirty="0">
                  <a:solidFill>
                    <a:srgbClr val="B88F4D"/>
                  </a:solidFill>
                  <a:latin typeface="微软雅黑" panose="020B0503020204020204" pitchFamily="34" charset="-122"/>
                  <a:ea typeface="微软雅黑" panose="020B0503020204020204" pitchFamily="34" charset="-122"/>
                </a:rPr>
                <a:t>x3</a:t>
              </a:r>
              <a:r>
                <a:rPr lang="zh-CN" altLang="en-US" dirty="0">
                  <a:latin typeface="微软雅黑" panose="020B0503020204020204" pitchFamily="34" charset="-122"/>
                  <a:ea typeface="微软雅黑" panose="020B0503020204020204" pitchFamily="34" charset="-122"/>
                </a:rPr>
                <a:t>和</a:t>
              </a:r>
              <a:r>
                <a:rPr lang="en-US" altLang="zh-CN" dirty="0">
                  <a:solidFill>
                    <a:srgbClr val="B88F4D"/>
                  </a:solidFill>
                  <a:latin typeface="微软雅黑" panose="020B0503020204020204" pitchFamily="34" charset="-122"/>
                  <a:ea typeface="微软雅黑" panose="020B0503020204020204" pitchFamily="34" charset="-122"/>
                </a:rPr>
                <a:t>x4</a:t>
              </a:r>
              <a:r>
                <a:rPr lang="zh-CN" altLang="en-US" dirty="0">
                  <a:latin typeface="微软雅黑" panose="020B0503020204020204" pitchFamily="34" charset="-122"/>
                  <a:ea typeface="微软雅黑" panose="020B0503020204020204" pitchFamily="34" charset="-122"/>
                </a:rPr>
                <a:t>中的值不变，不需要保存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恢复</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栈指针</a:t>
              </a:r>
              <a:r>
                <a:rPr lang="en-US" altLang="zh-CN" dirty="0">
                  <a:latin typeface="微软雅黑" panose="020B0503020204020204" pitchFamily="34" charset="-122"/>
                  <a:ea typeface="微软雅黑" panose="020B0503020204020204" pitchFamily="34" charset="-122"/>
                </a:rPr>
                <a:t>x2/</a:t>
              </a:r>
              <a:r>
                <a:rPr lang="en-US" altLang="zh-CN" dirty="0" err="1">
                  <a:latin typeface="微软雅黑" panose="020B0503020204020204" pitchFamily="34" charset="-122"/>
                  <a:ea typeface="微软雅黑" panose="020B0503020204020204" pitchFamily="34" charset="-122"/>
                </a:rPr>
                <a:t>sp</a:t>
              </a:r>
              <a:r>
                <a:rPr lang="zh-CN" altLang="en-US" dirty="0">
                  <a:latin typeface="微软雅黑" panose="020B0503020204020204" pitchFamily="34" charset="-122"/>
                  <a:ea typeface="微软雅黑" panose="020B0503020204020204" pitchFamily="34" charset="-122"/>
                </a:rPr>
                <a:t>、帧指针</a:t>
              </a:r>
              <a:r>
                <a:rPr lang="en-US" altLang="zh-CN" dirty="0">
                  <a:latin typeface="微软雅黑" panose="020B0503020204020204" pitchFamily="34" charset="-122"/>
                  <a:ea typeface="微软雅黑" panose="020B0503020204020204" pitchFamily="34" charset="-122"/>
                </a:rPr>
                <a:t>x8/</a:t>
              </a:r>
              <a:r>
                <a:rPr lang="en-US" altLang="zh-CN" dirty="0" err="1">
                  <a:latin typeface="微软雅黑" panose="020B0503020204020204" pitchFamily="34" charset="-122"/>
                  <a:ea typeface="微软雅黑" panose="020B0503020204020204" pitchFamily="34" charset="-122"/>
                </a:rPr>
                <a:t>fp</a:t>
              </a:r>
              <a:r>
                <a:rPr lang="zh-CN" altLang="en-US" dirty="0">
                  <a:latin typeface="微软雅黑" panose="020B0503020204020204" pitchFamily="34" charset="-122"/>
                  <a:ea typeface="微软雅黑" panose="020B0503020204020204" pitchFamily="34" charset="-122"/>
                </a:rPr>
                <a:t>和局部变量寄存器</a:t>
              </a:r>
              <a:r>
                <a:rPr lang="en-US" altLang="zh-CN" dirty="0">
                  <a:latin typeface="微软雅黑" panose="020B0503020204020204" pitchFamily="34" charset="-122"/>
                  <a:ea typeface="微软雅黑" panose="020B0503020204020204" pitchFamily="34" charset="-122"/>
                </a:rPr>
                <a:t>x9</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x18~x27</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s1~s11</a:t>
              </a:r>
              <a:r>
                <a:rPr lang="zh-CN" altLang="en-US" dirty="0">
                  <a:latin typeface="微软雅黑" panose="020B0503020204020204" pitchFamily="34" charset="-122"/>
                  <a:ea typeface="微软雅黑" panose="020B0503020204020204" pitchFamily="34" charset="-122"/>
                </a:rPr>
                <a:t>）</a:t>
              </a: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采用被调用者保存（</a:t>
              </a:r>
              <a:r>
                <a:rPr lang="en-US" altLang="zh-CN" sz="1600" dirty="0">
                  <a:latin typeface="微软雅黑" panose="020B0503020204020204" pitchFamily="34" charset="-122"/>
                  <a:ea typeface="微软雅黑" panose="020B0503020204020204" pitchFamily="34" charset="-122"/>
                </a:rPr>
                <a:t>callee-save</a:t>
              </a:r>
              <a:r>
                <a:rPr lang="zh-CN" altLang="en-US" sz="1600" dirty="0">
                  <a:latin typeface="微软雅黑" panose="020B0503020204020204" pitchFamily="34" charset="-122"/>
                  <a:ea typeface="微软雅黑" panose="020B0503020204020204" pitchFamily="34" charset="-122"/>
                </a:rPr>
                <a:t>）策略，由被调用者保存</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恢复</a:t>
              </a: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被调用者知道这些寄存器是如何被修改的，在改变它们的值之前，进行保存，返回调用者前进行恢复</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返回地址</a:t>
              </a:r>
              <a:r>
                <a:rPr lang="en-US" altLang="zh-CN" dirty="0">
                  <a:latin typeface="微软雅黑" panose="020B0503020204020204" pitchFamily="34" charset="-122"/>
                  <a:ea typeface="微软雅黑" panose="020B0503020204020204" pitchFamily="34" charset="-122"/>
                </a:rPr>
                <a:t>x1/</a:t>
              </a:r>
              <a:r>
                <a:rPr lang="en-US" altLang="zh-CN" dirty="0" err="1">
                  <a:latin typeface="微软雅黑" panose="020B0503020204020204" pitchFamily="34" charset="-122"/>
                  <a:ea typeface="微软雅黑" panose="020B0503020204020204" pitchFamily="34" charset="-122"/>
                </a:rPr>
                <a:t>ra</a:t>
              </a:r>
              <a:r>
                <a:rPr lang="zh-CN" altLang="en-US" dirty="0">
                  <a:latin typeface="微软雅黑" panose="020B0503020204020204" pitchFamily="34" charset="-122"/>
                  <a:ea typeface="微软雅黑" panose="020B0503020204020204" pitchFamily="34" charset="-122"/>
                </a:rPr>
                <a:t>和参数寄存器</a:t>
              </a:r>
              <a:r>
                <a:rPr lang="en-US" altLang="zh-CN" dirty="0">
                  <a:latin typeface="微软雅黑" panose="020B0503020204020204" pitchFamily="34" charset="-122"/>
                  <a:ea typeface="微软雅黑" panose="020B0503020204020204" pitchFamily="34" charset="-122"/>
                </a:rPr>
                <a:t>x10~x17</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a0~a7</a:t>
              </a:r>
              <a:r>
                <a:rPr lang="zh-CN" altLang="en-US" dirty="0">
                  <a:latin typeface="微软雅黑" panose="020B0503020204020204" pitchFamily="34" charset="-122"/>
                  <a:ea typeface="微软雅黑" panose="020B0503020204020204" pitchFamily="34" charset="-122"/>
                </a:rPr>
                <a:t>）</a:t>
              </a: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采用调用者保存（</a:t>
              </a:r>
              <a:r>
                <a:rPr lang="en-US" altLang="zh-CN" sz="1600" dirty="0">
                  <a:latin typeface="微软雅黑" panose="020B0503020204020204" pitchFamily="34" charset="-122"/>
                  <a:ea typeface="微软雅黑" panose="020B0503020204020204" pitchFamily="34" charset="-122"/>
                </a:rPr>
                <a:t>caller-save</a:t>
              </a:r>
              <a:r>
                <a:rPr lang="zh-CN" altLang="en-US" sz="1600" dirty="0">
                  <a:latin typeface="微软雅黑" panose="020B0503020204020204" pitchFamily="34" charset="-122"/>
                  <a:ea typeface="微软雅黑" panose="020B0503020204020204" pitchFamily="34" charset="-122"/>
                </a:rPr>
                <a:t>）策略</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临时寄存器</a:t>
              </a:r>
              <a:r>
                <a:rPr lang="en-US" altLang="zh-CN" dirty="0">
                  <a:latin typeface="微软雅黑" panose="020B0503020204020204" pitchFamily="34" charset="-122"/>
                  <a:ea typeface="微软雅黑" panose="020B0503020204020204" pitchFamily="34" charset="-122"/>
                </a:rPr>
                <a:t>x5~x7</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x28~x31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t0~t6</a:t>
              </a:r>
              <a:r>
                <a:rPr lang="zh-CN" altLang="en-US" dirty="0">
                  <a:latin typeface="微软雅黑" panose="020B0503020204020204" pitchFamily="34" charset="-122"/>
                  <a:ea typeface="微软雅黑" panose="020B0503020204020204" pitchFamily="34" charset="-122"/>
                </a:rPr>
                <a:t>），是否也需要在运行时栈中保存？</a:t>
              </a: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如果调用者在调用其他函数后还将用到这些临时寄存器，采用调用者保存（</a:t>
              </a:r>
              <a:r>
                <a:rPr lang="en-US" altLang="zh-CN" sz="1600" dirty="0">
                  <a:latin typeface="微软雅黑" panose="020B0503020204020204" pitchFamily="34" charset="-122"/>
                  <a:ea typeface="微软雅黑" panose="020B0503020204020204" pitchFamily="34" charset="-122"/>
                </a:rPr>
                <a:t>caller-save</a:t>
              </a:r>
              <a:r>
                <a:rPr lang="zh-CN" altLang="en-US" sz="1600" dirty="0">
                  <a:latin typeface="微软雅黑" panose="020B0503020204020204" pitchFamily="34" charset="-122"/>
                  <a:ea typeface="微软雅黑" panose="020B0503020204020204" pitchFamily="34" charset="-122"/>
                </a:rPr>
                <a:t>）策略</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函数调用：寄存器的保存</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恢复</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4191088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200" normalizeH="0" baseline="0" noProof="0" dirty="0">
                <a:ln>
                  <a:noFill/>
                </a:ln>
                <a:solidFill>
                  <a:srgbClr val="B88F4D"/>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04</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200" b="1" i="0" u="none" strike="noStrike" kern="1200" cap="none" spc="30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j-cs"/>
              </a:rPr>
              <a:t>递归与循环</a:t>
            </a: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801076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7"/>
            <a:ext cx="10409655" cy="2410824"/>
            <a:chOff x="1887176" y="1780606"/>
            <a:chExt cx="2506223" cy="1054470"/>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745926"/>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在程序设计中，所有的递归函数都可以用传统的循环（如</a:t>
              </a:r>
              <a:r>
                <a:rPr lang="en-US" altLang="zh-CN" dirty="0">
                  <a:latin typeface="微软雅黑" panose="020B0503020204020204" pitchFamily="34" charset="-122"/>
                  <a:ea typeface="微软雅黑" panose="020B0503020204020204" pitchFamily="34" charset="-122"/>
                </a:rPr>
                <a:t>for</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while</a:t>
              </a:r>
              <a:r>
                <a:rPr lang="zh-CN" altLang="en-US" dirty="0">
                  <a:latin typeface="微软雅黑" panose="020B0503020204020204" pitchFamily="34" charset="-122"/>
                  <a:ea typeface="微软雅黑" panose="020B0503020204020204" pitchFamily="34" charset="-122"/>
                </a:rPr>
                <a:t>循环）来实现</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某些程序设计问题，递归的实现要比循环的实现更简单</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思考：哪些问题需要递归，哪些问题用循环</a:t>
              </a:r>
              <a:r>
                <a:rPr lang="en-US" altLang="zh-CN" dirty="0">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注意：递归很有用，但是需要付出代价</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中的递归与循环</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2505227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8"/>
            <a:ext cx="10409655" cy="1164330"/>
            <a:chOff x="1887176" y="1780606"/>
            <a:chExt cx="2506223" cy="509266"/>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200722"/>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使用数值很大的</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，对</a:t>
              </a:r>
              <a:r>
                <a:rPr lang="en-US" altLang="zh-CN" dirty="0">
                  <a:latin typeface="微软雅黑" panose="020B0503020204020204" pitchFamily="34" charset="-122"/>
                  <a:ea typeface="微软雅黑" panose="020B0503020204020204" pitchFamily="34" charset="-122"/>
                </a:rPr>
                <a:t>Sn</a:t>
              </a:r>
              <a:r>
                <a:rPr lang="zh-CN" altLang="en-US" dirty="0">
                  <a:latin typeface="微软雅黑" panose="020B0503020204020204" pitchFamily="34" charset="-122"/>
                  <a:ea typeface="微软雅黑" panose="020B0503020204020204" pitchFamily="34" charset="-122"/>
                </a:rPr>
                <a:t>的循环结构版本与递归版本进行对比</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中的递归与循环</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5" name="文本框 4">
            <a:extLst>
              <a:ext uri="{FF2B5EF4-FFF2-40B4-BE49-F238E27FC236}">
                <a16:creationId xmlns:a16="http://schemas.microsoft.com/office/drawing/2014/main" id="{19366147-93D6-1B1F-5427-50636D4CFE60}"/>
              </a:ext>
            </a:extLst>
          </p:cNvPr>
          <p:cNvSpPr txBox="1"/>
          <p:nvPr/>
        </p:nvSpPr>
        <p:spPr>
          <a:xfrm>
            <a:off x="745597" y="3312444"/>
            <a:ext cx="4666378" cy="2800767"/>
          </a:xfrm>
          <a:prstGeom prst="rect">
            <a:avLst/>
          </a:prstGeom>
          <a:solidFill>
            <a:srgbClr val="CCFFCC"/>
          </a:solidFill>
          <a:ln>
            <a:solidFill>
              <a:srgbClr val="D34817"/>
            </a:solidFill>
          </a:ln>
        </p:spPr>
        <p:txBody>
          <a:bodyPr wrap="square">
            <a:spAutoFit/>
          </a:body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int </a:t>
            </a:r>
            <a:r>
              <a:rPr kumimoji="1" lang="en-US" altLang="zh-CN" sz="1600" b="1" i="0" u="none" strike="noStrike" kern="1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LoopSn</a:t>
            </a: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(int n) </a:t>
            </a:r>
            <a:endParaRPr kumimoji="1"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eaLnBrk="0" fontAlgn="base" latinLnBrk="0" hangingPunct="0">
              <a:lnSpc>
                <a:spcPct val="100000"/>
              </a:lnSpc>
              <a:spcBef>
                <a:spcPct val="0"/>
              </a:spcBef>
              <a:spcAft>
                <a:spcPct val="0"/>
              </a:spcAft>
              <a:buClrTx/>
              <a:buSzTx/>
              <a:buFontTx/>
              <a:buNone/>
              <a:tabLst/>
              <a:defRPr/>
            </a:pP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eaLnBrk="0" fontAlgn="base" latinLnBrk="0" hangingPunct="0">
              <a:lnSpc>
                <a:spcPct val="100000"/>
              </a:lnSpc>
              <a:spcBef>
                <a:spcPct val="0"/>
              </a:spcBef>
              <a:spcAft>
                <a:spcPct val="0"/>
              </a:spcAft>
              <a:buClrTx/>
              <a:buSzTx/>
              <a:buFontTx/>
              <a:buNone/>
              <a:tabLst/>
              <a:defRPr/>
            </a:pP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int result = 0;</a:t>
            </a:r>
            <a:endParaRPr kumimoji="1"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eaLnBrk="0" fontAlgn="base" latinLnBrk="0" hangingPunct="0">
              <a:lnSpc>
                <a:spcPct val="100000"/>
              </a:lnSpc>
              <a:spcBef>
                <a:spcPct val="0"/>
              </a:spcBef>
              <a:spcAft>
                <a:spcPct val="0"/>
              </a:spcAft>
              <a:buClrTx/>
              <a:buSzTx/>
              <a:buFontTx/>
              <a:buNone/>
              <a:tabLst/>
              <a:defRPr/>
            </a:pP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int </a:t>
            </a:r>
            <a:r>
              <a:rPr kumimoji="1" lang="en-US" altLang="zh-CN" sz="1600" b="1" i="0" u="none" strike="noStrike" kern="1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i</a:t>
            </a: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 1;</a:t>
            </a:r>
            <a:endParaRPr kumimoji="1"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eaLnBrk="0" fontAlgn="base" latinLnBrk="0" hangingPunct="0">
              <a:lnSpc>
                <a:spcPct val="100000"/>
              </a:lnSpc>
              <a:spcBef>
                <a:spcPct val="0"/>
              </a:spcBef>
              <a:spcAft>
                <a:spcPct val="0"/>
              </a:spcAft>
              <a:buClrTx/>
              <a:buSzTx/>
              <a:buFontTx/>
              <a:buNone/>
              <a:tabLst/>
              <a:defRPr/>
            </a:pP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a:t>
            </a:r>
            <a:endParaRPr kumimoji="1"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eaLnBrk="0" fontAlgn="base" latinLnBrk="0" hangingPunct="0">
              <a:lnSpc>
                <a:spcPct val="100000"/>
              </a:lnSpc>
              <a:spcBef>
                <a:spcPct val="0"/>
              </a:spcBef>
              <a:spcAft>
                <a:spcPct val="0"/>
              </a:spcAft>
              <a:buClrTx/>
              <a:buSzTx/>
              <a:buFontTx/>
              <a:buNone/>
              <a:tabLst/>
              <a:defRPr/>
            </a:pP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for (</a:t>
            </a:r>
            <a:r>
              <a:rPr kumimoji="1" lang="en-US" altLang="zh-CN" sz="1600" b="1" i="0" u="none" strike="noStrike" kern="1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i</a:t>
            </a: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 1; </a:t>
            </a:r>
            <a:r>
              <a:rPr kumimoji="1" lang="en-US" altLang="zh-CN" sz="1600" b="1" i="0" u="none" strike="noStrike" kern="1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i</a:t>
            </a: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&lt;= n; </a:t>
            </a:r>
            <a:r>
              <a:rPr kumimoji="1" lang="en-US" altLang="zh-CN" sz="1600" b="1" i="0" u="none" strike="noStrike" kern="1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i</a:t>
            </a: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a:t>
            </a:r>
          </a:p>
          <a:p>
            <a:pPr marL="0" marR="0" lvl="0" indent="0" algn="just" defTabSz="914400" eaLnBrk="0" fontAlgn="base" latinLnBrk="0" hangingPunct="0">
              <a:lnSpc>
                <a:spcPct val="100000"/>
              </a:lnSpc>
              <a:spcBef>
                <a:spcPct val="0"/>
              </a:spcBef>
              <a:spcAft>
                <a:spcPct val="0"/>
              </a:spcAft>
              <a:buClrTx/>
              <a:buSzTx/>
              <a:buFontTx/>
              <a:buNone/>
              <a:tabLst/>
              <a:defRPr/>
            </a:pP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a:t>
            </a:r>
            <a:endParaRPr kumimoji="1"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eaLnBrk="0" fontAlgn="base" latinLnBrk="0" hangingPunct="0">
              <a:lnSpc>
                <a:spcPct val="100000"/>
              </a:lnSpc>
              <a:spcBef>
                <a:spcPct val="0"/>
              </a:spcBef>
              <a:spcAft>
                <a:spcPct val="0"/>
              </a:spcAft>
              <a:buClrTx/>
              <a:buSzTx/>
              <a:buFontTx/>
              <a:buNone/>
              <a:tabLst/>
              <a:defRPr/>
            </a:pP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result = result + </a:t>
            </a:r>
            <a:r>
              <a:rPr kumimoji="1" lang="en-US" altLang="zh-CN" sz="1600" b="1" i="0" u="none" strike="noStrike" kern="1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i</a:t>
            </a: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eaLnBrk="0" fontAlgn="base" latinLnBrk="0" hangingPunct="0">
              <a:lnSpc>
                <a:spcPct val="100000"/>
              </a:lnSpc>
              <a:spcBef>
                <a:spcPct val="0"/>
              </a:spcBef>
              <a:spcAft>
                <a:spcPct val="0"/>
              </a:spcAft>
              <a:buClrTx/>
              <a:buSzTx/>
              <a:buFontTx/>
              <a:buNone/>
              <a:tabLst/>
              <a:defRPr/>
            </a:pP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a:t>
            </a:r>
            <a:endParaRPr kumimoji="1"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eaLnBrk="0" fontAlgn="base" latinLnBrk="0" hangingPunct="0">
              <a:lnSpc>
                <a:spcPct val="100000"/>
              </a:lnSpc>
              <a:spcBef>
                <a:spcPct val="0"/>
              </a:spcBef>
              <a:spcAft>
                <a:spcPct val="0"/>
              </a:spcAft>
              <a:buClrTx/>
              <a:buSzTx/>
              <a:buFontTx/>
              <a:buNone/>
              <a:tabLst/>
              <a:defRPr/>
            </a:pP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return result;</a:t>
            </a:r>
            <a:endParaRPr kumimoji="1"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eaLnBrk="0" fontAlgn="base" latinLnBrk="0" hangingPunct="0">
              <a:lnSpc>
                <a:spcPct val="100000"/>
              </a:lnSpc>
              <a:spcBef>
                <a:spcPct val="0"/>
              </a:spcBef>
              <a:spcAft>
                <a:spcPct val="0"/>
              </a:spcAft>
              <a:buClrTx/>
              <a:buSzTx/>
              <a:buFontTx/>
              <a:buNone/>
              <a:tabLst/>
              <a:defRPr/>
            </a:pP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p:txBody>
      </p:sp>
      <p:sp>
        <p:nvSpPr>
          <p:cNvPr id="6" name="内容占位符 2">
            <a:extLst>
              <a:ext uri="{FF2B5EF4-FFF2-40B4-BE49-F238E27FC236}">
                <a16:creationId xmlns:a16="http://schemas.microsoft.com/office/drawing/2014/main" id="{1C6451F2-9DC2-C6B4-8A3E-A3AAE1CC3FF3}"/>
              </a:ext>
            </a:extLst>
          </p:cNvPr>
          <p:cNvSpPr txBox="1">
            <a:spLocks/>
          </p:cNvSpPr>
          <p:nvPr/>
        </p:nvSpPr>
        <p:spPr bwMode="auto">
          <a:xfrm>
            <a:off x="6079411" y="3312444"/>
            <a:ext cx="5243692" cy="3088356"/>
          </a:xfrm>
          <a:prstGeom prst="rect">
            <a:avLst/>
          </a:prstGeom>
          <a:solidFill>
            <a:srgbClr val="CCFFFF"/>
          </a:solidFill>
          <a:ln w="9525">
            <a:solidFill>
              <a:srgbClr val="D34817"/>
            </a:solidFill>
            <a:miter lim="800000"/>
            <a:headEnd/>
            <a:tailEnd/>
          </a:ln>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13716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int Sn (int n)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int result;</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endPar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if ( n==1)</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return 1;</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else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result = Sn (n - 1) + n;</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return result;</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en-US"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p:txBody>
      </p:sp>
    </p:spTree>
    <p:custDataLst>
      <p:tags r:id="rId1"/>
    </p:custDataLst>
    <p:extLst>
      <p:ext uri="{BB962C8B-B14F-4D97-AF65-F5344CB8AC3E}">
        <p14:creationId xmlns:p14="http://schemas.microsoft.com/office/powerpoint/2010/main" val="10960003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8"/>
            <a:ext cx="10409655" cy="1164330"/>
            <a:chOff x="1887176" y="1780606"/>
            <a:chExt cx="2506223" cy="509266"/>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200722"/>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运行时间对比：使用库函数获得函数开始和结束时的时间，例如，</a:t>
              </a:r>
              <a:r>
                <a:rPr lang="en-US" altLang="zh-CN" dirty="0" err="1">
                  <a:latin typeface="微软雅黑" panose="020B0503020204020204" pitchFamily="34" charset="-122"/>
                  <a:ea typeface="微软雅黑" panose="020B0503020204020204" pitchFamily="34" charset="-122"/>
                </a:rPr>
                <a:t>gettimeofday</a:t>
              </a:r>
              <a:r>
                <a:rPr lang="zh-CN" altLang="en-US" dirty="0">
                  <a:latin typeface="微软雅黑" panose="020B0503020204020204" pitchFamily="34" charset="-122"/>
                  <a:ea typeface="微软雅黑" panose="020B0503020204020204" pitchFamily="34" charset="-122"/>
                </a:rPr>
                <a:t>库函数</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中的递归与循环</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文本框 4">
            <a:extLst>
              <a:ext uri="{FF2B5EF4-FFF2-40B4-BE49-F238E27FC236}">
                <a16:creationId xmlns:a16="http://schemas.microsoft.com/office/drawing/2014/main" id="{D127169C-FFB6-0226-E27D-60705173894F}"/>
              </a:ext>
            </a:extLst>
          </p:cNvPr>
          <p:cNvSpPr txBox="1"/>
          <p:nvPr/>
        </p:nvSpPr>
        <p:spPr>
          <a:xfrm>
            <a:off x="2258608" y="3226372"/>
            <a:ext cx="6747169" cy="3754874"/>
          </a:xfrm>
          <a:prstGeom prst="rect">
            <a:avLst/>
          </a:prstGeom>
          <a:noFill/>
        </p:spPr>
        <p:txBody>
          <a:bodyPr wrap="square">
            <a:spAutoFit/>
          </a:bodyPr>
          <a:lstStyle/>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#include &lt;</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stdio.h</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&gt;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#include</a:t>
            </a:r>
            <a:r>
              <a:rPr kumimoji="1" lang="zh-CN" altLang="en-US"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&lt;sys/</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time.h</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&gt;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int Sn(int n);			</a:t>
            </a:r>
            <a:r>
              <a:rPr kumimoji="1" lang="en-US"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a:t>
            </a:r>
            <a:r>
              <a:rPr kumimoji="1" lang="zh-CN"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采用递归实现的</a:t>
            </a:r>
            <a:r>
              <a:rPr kumimoji="1" lang="en-US"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Sn</a:t>
            </a:r>
            <a:endParaRPr kumimoji="1" lang="zh-CN"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int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LoopSn</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(int n);		</a:t>
            </a:r>
            <a:r>
              <a:rPr kumimoji="1" lang="en-US"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a:t>
            </a:r>
            <a:r>
              <a:rPr kumimoji="1" lang="zh-CN"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采用</a:t>
            </a:r>
            <a:r>
              <a:rPr kumimoji="1" lang="en-US"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for</a:t>
            </a:r>
            <a:r>
              <a:rPr kumimoji="1" lang="zh-CN"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循环实现的</a:t>
            </a:r>
            <a:r>
              <a:rPr kumimoji="1" lang="en-US"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Sn</a:t>
            </a:r>
            <a:endParaRPr kumimoji="1" lang="zh-CN"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int main() </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int in;</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int sum;</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double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timeuse</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printf</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("Input n: ");</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scanf</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("%d", &amp;in);</a:t>
            </a:r>
          </a:p>
          <a:p>
            <a:pPr algn="just" eaLnBrk="0" fontAlgn="base" hangingPunct="0">
              <a:spcBef>
                <a:spcPct val="0"/>
              </a:spcBef>
              <a:spcAft>
                <a:spcPct val="0"/>
              </a:spcAft>
              <a:defRPr/>
            </a:pP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struct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timeval</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tv_begin</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tv_end</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p:txBody>
      </p:sp>
    </p:spTree>
    <p:custDataLst>
      <p:tags r:id="rId1"/>
    </p:custDataLst>
    <p:extLst>
      <p:ext uri="{BB962C8B-B14F-4D97-AF65-F5344CB8AC3E}">
        <p14:creationId xmlns:p14="http://schemas.microsoft.com/office/powerpoint/2010/main" val="33728419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8"/>
            <a:ext cx="10409655" cy="1164330"/>
            <a:chOff x="1887176" y="1780606"/>
            <a:chExt cx="2506223" cy="509266"/>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200722"/>
            </a:xfrm>
            <a:prstGeom prst="rect">
              <a:avLst/>
            </a:prstGeom>
            <a:noFill/>
          </p:spPr>
          <p:txBody>
            <a:bodyPr wrap="square" rtlCol="0">
              <a:spAutoFit/>
            </a:bodyPr>
            <a:lstStyle/>
            <a:p>
              <a:pPr marL="285750" indent="-285750">
                <a:lnSpc>
                  <a:spcPct val="150000"/>
                </a:lnSpc>
                <a:buFont typeface="Wingdings" pitchFamily="2" charset="2"/>
                <a:buChar char="Ø"/>
              </a:pPr>
              <a:endParaRPr lang="zh-CN" altLang="en-US"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中的递归与循环</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文本框 5">
            <a:extLst>
              <a:ext uri="{FF2B5EF4-FFF2-40B4-BE49-F238E27FC236}">
                <a16:creationId xmlns:a16="http://schemas.microsoft.com/office/drawing/2014/main" id="{53CFF370-F052-72B6-07C7-6FDCC00459C2}"/>
              </a:ext>
            </a:extLst>
          </p:cNvPr>
          <p:cNvSpPr txBox="1"/>
          <p:nvPr/>
        </p:nvSpPr>
        <p:spPr>
          <a:xfrm>
            <a:off x="1234667" y="2227599"/>
            <a:ext cx="9722666" cy="4693593"/>
          </a:xfrm>
          <a:prstGeom prst="rect">
            <a:avLst/>
          </a:prstGeom>
          <a:noFill/>
        </p:spPr>
        <p:txBody>
          <a:bodyPr wrap="square">
            <a:spAutoFit/>
          </a:bodyPr>
          <a:lstStyle/>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gettimeofday</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(&amp;</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tv_begin,NULL</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a:solidFill>
                  <a:srgbClr val="FF0000"/>
                </a:solidFill>
                <a:latin typeface="Courier New" panose="02070309020205020404" pitchFamily="49" charset="0"/>
                <a:ea typeface="宋体" panose="02010600030101010101" pitchFamily="2" charset="-122"/>
                <a:cs typeface="Courier New" panose="02070309020205020404" pitchFamily="49" charset="0"/>
              </a:rPr>
              <a:t>sum = </a:t>
            </a:r>
            <a:r>
              <a:rPr kumimoji="1" lang="en-US" altLang="zh-CN" sz="1400" b="1" kern="100" dirty="0" err="1">
                <a:solidFill>
                  <a:srgbClr val="FF0000"/>
                </a:solidFill>
                <a:latin typeface="Courier New" panose="02070309020205020404" pitchFamily="49" charset="0"/>
                <a:ea typeface="宋体" panose="02010600030101010101" pitchFamily="2" charset="-122"/>
                <a:cs typeface="Courier New" panose="02070309020205020404" pitchFamily="49" charset="0"/>
              </a:rPr>
              <a:t>LoopSn</a:t>
            </a:r>
            <a:r>
              <a:rPr kumimoji="1" lang="en-US" altLang="zh-CN" sz="1400" b="1" kern="100" dirty="0">
                <a:solidFill>
                  <a:srgbClr val="FF0000"/>
                </a:solidFill>
                <a:latin typeface="Courier New" panose="02070309020205020404" pitchFamily="49" charset="0"/>
                <a:ea typeface="宋体" panose="02010600030101010101" pitchFamily="2" charset="-122"/>
                <a:cs typeface="Courier New" panose="02070309020205020404" pitchFamily="49" charset="0"/>
              </a:rPr>
              <a:t> (in);</a:t>
            </a:r>
            <a:endParaRPr kumimoji="1" lang="zh-CN" altLang="zh-CN" sz="1400" b="1" kern="100" dirty="0">
              <a:solidFill>
                <a:srgbClr val="FF0000"/>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gettimeofday</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(&amp;</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tv_end,NULL</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timeuse</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 (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tv_end.tv_sec</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tv_begin.tv_sec</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 +</a:t>
            </a: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tv_end.tv_usec</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tv_begin.tv_usec</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)/1000000.0; </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printf</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("time=%f\n",</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timeuse</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a:t>
            </a:r>
            <a:r>
              <a:rPr kumimoji="1" lang="zh-CN"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打印出采用循环结构的</a:t>
            </a:r>
            <a:r>
              <a:rPr kumimoji="1" lang="en-US"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Sn</a:t>
            </a:r>
            <a:r>
              <a:rPr kumimoji="1" lang="zh-CN"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运行时间</a:t>
            </a: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printf</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("%d\</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n",sum</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gettimeofday</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(&amp;</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tv_begin,NULL</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a:solidFill>
                  <a:srgbClr val="FF0000"/>
                </a:solidFill>
                <a:latin typeface="Courier New" panose="02070309020205020404" pitchFamily="49" charset="0"/>
                <a:ea typeface="宋体" panose="02010600030101010101" pitchFamily="2" charset="-122"/>
                <a:cs typeface="Courier New" panose="02070309020205020404" pitchFamily="49" charset="0"/>
              </a:rPr>
              <a:t>sum = Sn(in);</a:t>
            </a:r>
            <a:endParaRPr kumimoji="1" lang="zh-CN" altLang="zh-CN" sz="1400" b="1" kern="100" dirty="0">
              <a:solidFill>
                <a:srgbClr val="FF0000"/>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gettimeofday</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(&amp;</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tv_end,NULL</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timeuse</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 (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tv_end.tv_sec</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tv_begin.tv_sec</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 +</a:t>
            </a: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tv_end.tv_usec</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tv_begin.tv_usec</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)/1000000.0; </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printf</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("time=%f\n",</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timeuse</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a:t>
            </a:r>
            <a:r>
              <a:rPr kumimoji="1" lang="zh-CN"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打印出采用递归结构的</a:t>
            </a:r>
            <a:r>
              <a:rPr kumimoji="1" lang="en-US"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Sn</a:t>
            </a:r>
            <a:r>
              <a:rPr kumimoji="1" lang="zh-CN"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运行时间</a:t>
            </a: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printf</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("%d\</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n",sum</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p:txBody>
      </p:sp>
    </p:spTree>
    <p:custDataLst>
      <p:tags r:id="rId1"/>
    </p:custDataLst>
    <p:extLst>
      <p:ext uri="{BB962C8B-B14F-4D97-AF65-F5344CB8AC3E}">
        <p14:creationId xmlns:p14="http://schemas.microsoft.com/office/powerpoint/2010/main" val="2956892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7"/>
            <a:ext cx="10409655" cy="2826323"/>
            <a:chOff x="1887176" y="1780606"/>
            <a:chExt cx="2506223" cy="1236205"/>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927661"/>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对于不同的</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的值，递归版本相对要慢（假设编译器没有优化递归）</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原因：</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采用递归函数，需要执行更多的指令</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每一次递归调用，都要执行参数传递、寄存器保存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恢复等指令，影响了效率</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对于循环版本，只需要执行一次函数调用</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中的递归与循环</a:t>
              </a:r>
              <a:endParaRPr lang="zh-CN" altLang="en-US" sz="2800" baseline="-25000" dirty="0">
                <a:solidFill>
                  <a:schemeClr val="tx1">
                    <a:lumMod val="85000"/>
                    <a:lumOff val="15000"/>
                  </a:schemeClr>
                </a:solidFill>
              </a:endParaRPr>
            </a:p>
          </p:txBody>
        </p:sp>
      </p:grpSp>
    </p:spTree>
    <p:custDataLst>
      <p:tags r:id="rId1"/>
    </p:custDataLst>
    <p:extLst>
      <p:ext uri="{BB962C8B-B14F-4D97-AF65-F5344CB8AC3E}">
        <p14:creationId xmlns:p14="http://schemas.microsoft.com/office/powerpoint/2010/main" val="36022178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7"/>
            <a:ext cx="10409655" cy="4488317"/>
            <a:chOff x="1887176" y="1780606"/>
            <a:chExt cx="2506223" cy="1963144"/>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165460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栈溢出</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计算</a:t>
              </a:r>
              <a:r>
                <a:rPr lang="en-US" altLang="zh-CN" dirty="0">
                  <a:latin typeface="微软雅黑" panose="020B0503020204020204" pitchFamily="34" charset="-122"/>
                  <a:ea typeface="微软雅黑" panose="020B0503020204020204" pitchFamily="34" charset="-122"/>
                </a:rPr>
                <a:t>Sn</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RV32I</a:t>
              </a:r>
              <a:r>
                <a:rPr lang="zh-CN" altLang="en-US" dirty="0">
                  <a:latin typeface="微软雅黑" panose="020B0503020204020204" pitchFamily="34" charset="-122"/>
                  <a:ea typeface="微软雅黑" panose="020B0503020204020204" pitchFamily="34" charset="-122"/>
                </a:rPr>
                <a:t>计算机，支持的整数为</a:t>
              </a:r>
              <a:r>
                <a:rPr lang="en-US" altLang="zh-CN" dirty="0">
                  <a:latin typeface="微软雅黑" panose="020B0503020204020204" pitchFamily="34" charset="-122"/>
                  <a:ea typeface="微软雅黑" panose="020B0503020204020204" pitchFamily="34" charset="-122"/>
                </a:rPr>
                <a:t>32</a:t>
              </a:r>
              <a:r>
                <a:rPr lang="zh-CN" altLang="en-US" dirty="0">
                  <a:latin typeface="微软雅黑" panose="020B0503020204020204" pitchFamily="34" charset="-122"/>
                  <a:ea typeface="微软雅黑" panose="020B0503020204020204" pitchFamily="34" charset="-122"/>
                </a:rPr>
                <a:t>位</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不发生溢出的情况下，</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的取值最大可以是</a:t>
              </a:r>
              <a:r>
                <a:rPr lang="en-US" altLang="zh-CN" dirty="0">
                  <a:latin typeface="微软雅黑" panose="020B0503020204020204" pitchFamily="34" charset="-122"/>
                  <a:ea typeface="微软雅黑" panose="020B0503020204020204" pitchFamily="34" charset="-122"/>
                </a:rPr>
                <a:t>2</a:t>
              </a:r>
              <a:r>
                <a:rPr lang="en-US" altLang="zh-CN" baseline="30000" dirty="0">
                  <a:latin typeface="微软雅黑" panose="020B0503020204020204" pitchFamily="34" charset="-122"/>
                  <a:ea typeface="微软雅黑" panose="020B0503020204020204" pitchFamily="34" charset="-122"/>
                </a:rPr>
                <a:t>16</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，即</a:t>
              </a:r>
              <a:r>
                <a:rPr lang="en-US" altLang="zh-CN" dirty="0">
                  <a:latin typeface="微软雅黑" panose="020B0503020204020204" pitchFamily="34" charset="-122"/>
                  <a:ea typeface="微软雅黑" panose="020B0503020204020204" pitchFamily="34" charset="-122"/>
                </a:rPr>
                <a:t>65535</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调用</a:t>
              </a:r>
              <a:r>
                <a:rPr lang="en-US" altLang="zh-CN" dirty="0">
                  <a:latin typeface="微软雅黑" panose="020B0503020204020204" pitchFamily="34" charset="-122"/>
                  <a:ea typeface="微软雅黑" panose="020B0503020204020204" pitchFamily="34" charset="-122"/>
                </a:rPr>
                <a:t>Sn</a:t>
              </a:r>
              <a:r>
                <a:rPr lang="zh-CN" altLang="en-US" dirty="0">
                  <a:latin typeface="微软雅黑" panose="020B0503020204020204" pitchFamily="34" charset="-122"/>
                  <a:ea typeface="微软雅黑" panose="020B0503020204020204" pitchFamily="34" charset="-122"/>
                </a:rPr>
                <a:t>的递归函数，可能达不到这个最大值</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如果递归调用次数过多，就可能导致占用的栈空间超过操作系统为其分配的最大值</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导致栈溢出，程序异常退出，计算不出结果</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假设仅有</a:t>
              </a:r>
              <a:r>
                <a:rPr lang="en-US" altLang="zh-CN" dirty="0">
                  <a:latin typeface="微软雅黑" panose="020B0503020204020204" pitchFamily="34" charset="-122"/>
                  <a:ea typeface="微软雅黑" panose="020B0503020204020204" pitchFamily="34" charset="-122"/>
                </a:rPr>
                <a:t>100KB</a:t>
              </a:r>
              <a:r>
                <a:rPr lang="zh-CN" altLang="en-US" dirty="0">
                  <a:latin typeface="微软雅黑" panose="020B0503020204020204" pitchFamily="34" charset="-122"/>
                  <a:ea typeface="微软雅黑" panose="020B0503020204020204" pitchFamily="34" charset="-122"/>
                </a:rPr>
                <a:t>连续的存储单元提供给</a:t>
              </a:r>
              <a:r>
                <a:rPr lang="en-US" altLang="zh-CN" dirty="0">
                  <a:latin typeface="微软雅黑" panose="020B0503020204020204" pitchFamily="34" charset="-122"/>
                  <a:ea typeface="微软雅黑" panose="020B0503020204020204" pitchFamily="34" charset="-122"/>
                </a:rPr>
                <a:t>Sn</a:t>
              </a:r>
              <a:r>
                <a:rPr lang="zh-CN" altLang="en-US" dirty="0">
                  <a:latin typeface="微软雅黑" panose="020B0503020204020204" pitchFamily="34" charset="-122"/>
                  <a:ea typeface="微软雅黑" panose="020B0503020204020204" pitchFamily="34" charset="-122"/>
                </a:rPr>
                <a:t>函数做运行时栈使用，</a:t>
              </a:r>
              <a:r>
                <a:rPr lang="en-US" altLang="zh-CN" dirty="0">
                  <a:latin typeface="微软雅黑" panose="020B0503020204020204" pitchFamily="34" charset="-122"/>
                  <a:ea typeface="微软雅黑" panose="020B0503020204020204" pitchFamily="34" charset="-122"/>
                </a:rPr>
                <a:t>Sn</a:t>
              </a:r>
              <a:r>
                <a:rPr lang="zh-CN" altLang="en-US" dirty="0">
                  <a:latin typeface="微软雅黑" panose="020B0503020204020204" pitchFamily="34" charset="-122"/>
                  <a:ea typeface="微软雅黑" panose="020B0503020204020204" pitchFamily="34" charset="-122"/>
                </a:rPr>
                <a:t>函数的栈帧大小为</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个单元，</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的取值最大仅可以是</a:t>
              </a:r>
              <a:r>
                <a:rPr lang="en-US" altLang="zh-CN" dirty="0">
                  <a:latin typeface="微软雅黑" panose="020B0503020204020204" pitchFamily="34" charset="-122"/>
                  <a:ea typeface="微软雅黑" panose="020B0503020204020204" pitchFamily="34" charset="-122"/>
                </a:rPr>
                <a:t>6400</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中的递归与循环</a:t>
              </a:r>
              <a:endParaRPr lang="zh-CN" altLang="en-US" sz="2800" baseline="-25000" dirty="0">
                <a:solidFill>
                  <a:schemeClr val="tx1">
                    <a:lumMod val="85000"/>
                    <a:lumOff val="15000"/>
                  </a:schemeClr>
                </a:solidFill>
              </a:endParaRPr>
            </a:p>
          </p:txBody>
        </p:sp>
      </p:grpSp>
    </p:spTree>
    <p:custDataLst>
      <p:tags r:id="rId1"/>
    </p:custDataLst>
    <p:extLst>
      <p:ext uri="{BB962C8B-B14F-4D97-AF65-F5344CB8AC3E}">
        <p14:creationId xmlns:p14="http://schemas.microsoft.com/office/powerpoint/2010/main" val="4162720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7"/>
            <a:ext cx="10409655" cy="3241372"/>
            <a:chOff x="1887176" y="1780606"/>
            <a:chExt cx="2506223" cy="1417743"/>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1109199"/>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隐藏在递归背后的思想是很简单的：</a:t>
              </a:r>
              <a:endParaRPr lang="en-US" altLang="zh-CN" dirty="0"/>
            </a:p>
            <a:p>
              <a:pPr marL="742950" lvl="1" indent="-285750">
                <a:lnSpc>
                  <a:spcPct val="150000"/>
                </a:lnSpc>
                <a:buFont typeface="Arial" panose="020B0604020202020204" pitchFamily="34" charset="0"/>
                <a:buChar char="•"/>
              </a:pPr>
              <a:r>
                <a:rPr lang="zh-CN" altLang="en-US" dirty="0"/>
                <a:t>一个递归的函数通过在一个更小的子任务中调用它本身来解决子任务</a:t>
              </a:r>
            </a:p>
            <a:p>
              <a:pPr marL="285750" indent="-285750">
                <a:lnSpc>
                  <a:spcPct val="150000"/>
                </a:lnSpc>
                <a:buFont typeface="Wingdings" pitchFamily="2" charset="2"/>
                <a:buChar char="Ø"/>
              </a:pPr>
              <a:r>
                <a:rPr lang="zh-CN" altLang="en-US" dirty="0"/>
                <a:t>递归是另一种表达重复程序结构的方法，但是与循环有本质上的区别</a:t>
              </a:r>
            </a:p>
            <a:p>
              <a:pPr marL="285750" indent="-285750">
                <a:lnSpc>
                  <a:spcPct val="150000"/>
                </a:lnSpc>
                <a:buFont typeface="Wingdings" pitchFamily="2" charset="2"/>
                <a:buChar char="Ø"/>
              </a:pPr>
              <a:r>
                <a:rPr lang="zh-CN" altLang="en-US" dirty="0"/>
                <a:t>对于某些编程问题，递归的解决方法比使用相应的传统重复方法简单得多</a:t>
              </a:r>
            </a:p>
            <a:p>
              <a:pPr marL="285750" indent="-285750">
                <a:lnSpc>
                  <a:spcPct val="150000"/>
                </a:lnSpc>
                <a:buFont typeface="Wingdings" pitchFamily="2" charset="2"/>
                <a:buChar char="Ø"/>
              </a:pPr>
              <a:r>
                <a:rPr lang="zh-CN" altLang="en-US" dirty="0"/>
                <a:t>运行时栈机制的好处就在于对递归函数不需要特别的处理</a:t>
              </a:r>
              <a:r>
                <a:rPr lang="en-US" altLang="zh-CN" dirty="0"/>
                <a:t>——</a:t>
              </a:r>
            </a:p>
            <a:p>
              <a:pPr marL="742950" lvl="1" indent="-285750">
                <a:lnSpc>
                  <a:spcPct val="150000"/>
                </a:lnSpc>
                <a:buFont typeface="Arial" panose="020B0604020202020204" pitchFamily="34" charset="0"/>
                <a:buChar char="•"/>
              </a:pPr>
              <a:r>
                <a:rPr lang="zh-CN" altLang="en-US" dirty="0"/>
                <a:t>处理递归函数可以像处理任何其他函数的相同方式执行</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回顾：递归的思想</a:t>
              </a:r>
              <a:endParaRPr lang="zh-CN" altLang="en-US" sz="2800" baseline="-25000" dirty="0">
                <a:solidFill>
                  <a:schemeClr val="tx1">
                    <a:lumMod val="85000"/>
                    <a:lumOff val="15000"/>
                  </a:schemeClr>
                </a:solidFill>
              </a:endParaRPr>
            </a:p>
          </p:txBody>
        </p:sp>
      </p:grpSp>
    </p:spTree>
    <p:custDataLst>
      <p:tags r:id="rId1"/>
    </p:custDataLst>
    <p:extLst>
      <p:ext uri="{BB962C8B-B14F-4D97-AF65-F5344CB8AC3E}">
        <p14:creationId xmlns:p14="http://schemas.microsoft.com/office/powerpoint/2010/main" val="25290849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8"/>
            <a:ext cx="10409655" cy="2408388"/>
            <a:chOff x="1887176" y="1780606"/>
            <a:chExt cx="2506223" cy="1053404"/>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74486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下面的递归方程生成了一个非常著名的被称为斐波纳契数列的一列数：</a:t>
              </a:r>
            </a:p>
            <a:p>
              <a:pPr lvl="1">
                <a:lnSpc>
                  <a:spcPct val="150000"/>
                </a:lnSpc>
              </a:pPr>
              <a:r>
                <a:rPr lang="en-US" altLang="zh-CN" b="1" dirty="0"/>
                <a:t>f (n) = f (n-1) + f (n-2)</a:t>
              </a:r>
            </a:p>
            <a:p>
              <a:pPr lvl="1">
                <a:lnSpc>
                  <a:spcPct val="150000"/>
                </a:lnSpc>
              </a:pPr>
              <a:r>
                <a:rPr lang="en-US" altLang="zh-CN" b="1" dirty="0"/>
                <a:t>f (1) = 1</a:t>
              </a:r>
            </a:p>
            <a:p>
              <a:pPr lvl="1">
                <a:lnSpc>
                  <a:spcPct val="150000"/>
                </a:lnSpc>
              </a:pPr>
              <a:r>
                <a:rPr lang="en-US" altLang="zh-CN" b="1" dirty="0"/>
                <a:t>f (0) = 1</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递归示例：斐波纳契数列</a:t>
              </a:r>
              <a:endParaRPr lang="zh-CN" altLang="en-US" sz="2800" baseline="-25000" dirty="0">
                <a:solidFill>
                  <a:schemeClr val="tx1">
                    <a:lumMod val="85000"/>
                    <a:lumOff val="15000"/>
                  </a:schemeClr>
                </a:solidFill>
              </a:endParaRPr>
            </a:p>
          </p:txBody>
        </p:sp>
      </p:grpSp>
    </p:spTree>
    <p:custDataLst>
      <p:tags r:id="rId1"/>
    </p:custDataLst>
    <p:extLst>
      <p:ext uri="{BB962C8B-B14F-4D97-AF65-F5344CB8AC3E}">
        <p14:creationId xmlns:p14="http://schemas.microsoft.com/office/powerpoint/2010/main" val="3355751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10520454" cy="2128376"/>
            <a:chOff x="1887176" y="1780606"/>
            <a:chExt cx="2532899" cy="930930"/>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622386"/>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AreaOfCircle</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(r)= </a:t>
              </a:r>
              <a:r>
                <a:rPr lang="el-GR" altLang="zh-CN" sz="2000" dirty="0">
                  <a:solidFill>
                    <a:schemeClr val="tx1">
                      <a:lumMod val="85000"/>
                      <a:lumOff val="15000"/>
                    </a:schemeClr>
                  </a:solidFill>
                  <a:latin typeface="微软雅黑" panose="020B0503020204020204" pitchFamily="34" charset="-122"/>
                  <a:ea typeface="微软雅黑" panose="020B0503020204020204" pitchFamily="34" charset="-122"/>
                </a:rPr>
                <a:t>π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l-GR"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a:t>
              </a:r>
              <a:r>
                <a:rPr lang="en-US" altLang="zh-CN" sz="2000" baseline="30000" dirty="0">
                  <a:solidFill>
                    <a:schemeClr val="tx1">
                      <a:lumMod val="85000"/>
                      <a:lumOff val="15000"/>
                    </a:schemeClr>
                  </a:solidFill>
                  <a:latin typeface="微软雅黑" panose="020B0503020204020204" pitchFamily="34" charset="-122"/>
                  <a:ea typeface="微软雅黑" panose="020B0503020204020204" pitchFamily="34" charset="-122"/>
                </a:rPr>
                <a:t>2</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main</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函数：调用者</a:t>
              </a:r>
            </a:p>
            <a:p>
              <a:pPr marL="285750" indent="-285750">
                <a:lnSpc>
                  <a:spcPct val="150000"/>
                </a:lnSpc>
                <a:buFont typeface="Wingdings" pitchFamily="2" charset="2"/>
                <a:buChar char="Ø"/>
              </a:pP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AreaOfCircle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：被调用者</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另一个函数</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2" name="矩形 11">
            <a:extLst>
              <a:ext uri="{FF2B5EF4-FFF2-40B4-BE49-F238E27FC236}">
                <a16:creationId xmlns:a16="http://schemas.microsoft.com/office/drawing/2014/main" id="{0A01207F-3F33-DD5B-5112-2F4E8649D27A}"/>
              </a:ext>
            </a:extLst>
          </p:cNvPr>
          <p:cNvSpPr/>
          <p:nvPr/>
        </p:nvSpPr>
        <p:spPr>
          <a:xfrm>
            <a:off x="6448976" y="4598602"/>
            <a:ext cx="5511111" cy="288925"/>
          </a:xfrm>
          <a:prstGeom prst="rect">
            <a:avLst/>
          </a:prstGeom>
          <a:solidFill>
            <a:srgbClr val="9B2D1F">
              <a:lumMod val="20000"/>
              <a:lumOff val="80000"/>
            </a:srgbClr>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13" name="矩形 12">
            <a:extLst>
              <a:ext uri="{FF2B5EF4-FFF2-40B4-BE49-F238E27FC236}">
                <a16:creationId xmlns:a16="http://schemas.microsoft.com/office/drawing/2014/main" id="{660F3155-A045-2A2B-90B1-06F22695CA4F}"/>
              </a:ext>
            </a:extLst>
          </p:cNvPr>
          <p:cNvSpPr/>
          <p:nvPr/>
        </p:nvSpPr>
        <p:spPr>
          <a:xfrm>
            <a:off x="6347448" y="1714863"/>
            <a:ext cx="4884433" cy="287338"/>
          </a:xfrm>
          <a:prstGeom prst="rect">
            <a:avLst/>
          </a:prstGeom>
          <a:solidFill>
            <a:srgbClr val="FFFF99"/>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14" name="内容占位符 2">
            <a:extLst>
              <a:ext uri="{FF2B5EF4-FFF2-40B4-BE49-F238E27FC236}">
                <a16:creationId xmlns:a16="http://schemas.microsoft.com/office/drawing/2014/main" id="{8D7B25E0-B6A0-7B54-5EE6-E0A43594414F}"/>
              </a:ext>
            </a:extLst>
          </p:cNvPr>
          <p:cNvSpPr txBox="1">
            <a:spLocks/>
          </p:cNvSpPr>
          <p:nvPr/>
        </p:nvSpPr>
        <p:spPr bwMode="auto">
          <a:xfrm>
            <a:off x="6096000" y="1220623"/>
            <a:ext cx="5945256" cy="4424803"/>
          </a:xfrm>
          <a:prstGeom prst="rect">
            <a:avLst/>
          </a:prstGeom>
          <a:noFill/>
          <a:ln>
            <a:solidFill>
              <a:srgbClr val="D34817"/>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 #include &lt;</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stdio.h</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&gt;</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2</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3 double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AreaOfCircle</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(double r);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函数声明</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4</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5 int main ()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/*main</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函数定义</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6 {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7	double radius;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来自用户的输入</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8	double </a:t>
            </a:r>
            <a:r>
              <a:rPr kumimoji="0" lang="en-US" altLang="zh-CN" sz="1200" b="1" i="0" u="none" strike="noStrike" kern="1200" cap="none" spc="0" normalizeH="0" baseline="0" noProof="0" dirty="0">
                <a:ln>
                  <a:noFill/>
                </a:ln>
                <a:solidFill>
                  <a:srgbClr val="00B050"/>
                </a:solidFill>
                <a:effectLst/>
                <a:uLnTx/>
                <a:uFillTx/>
                <a:latin typeface="Courier New" panose="02070309020205020404" pitchFamily="49" charset="0"/>
                <a:ea typeface="Cambria Math" panose="02040503050406030204" pitchFamily="18" charset="0"/>
                <a:cs typeface="Courier New" panose="02070309020205020404" pitchFamily="49" charset="0"/>
              </a:rPr>
              <a:t>area</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结果</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9</a:t>
            </a: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10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printf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("Input a radius: ");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11</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12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scanf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lf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&amp;radius);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13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14	</a:t>
            </a:r>
            <a:r>
              <a:rPr kumimoji="0" lang="en-US" altLang="zh-CN" sz="1200" b="1" i="0" u="none" strike="noStrike" kern="1200" cap="none" spc="0" normalizeH="0" baseline="0" noProof="0" dirty="0">
                <a:ln>
                  <a:noFill/>
                </a:ln>
                <a:solidFill>
                  <a:srgbClr val="00B050"/>
                </a:solidFill>
                <a:effectLst/>
                <a:uLnTx/>
                <a:uFillTx/>
                <a:latin typeface="Courier New" panose="02070309020205020404" pitchFamily="49" charset="0"/>
                <a:ea typeface="Cambria Math" panose="02040503050406030204" pitchFamily="18" charset="0"/>
                <a:cs typeface="Courier New" panose="02070309020205020404" pitchFamily="49" charset="0"/>
              </a:rPr>
              <a:t>area</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a:ln>
                  <a:noFill/>
                </a:ln>
                <a:solidFill>
                  <a:srgbClr val="00B05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AreaOfCircle</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(radius);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调用</a:t>
            </a:r>
            <a:r>
              <a:rPr kumimoji="0" lang="en-US" altLang="zh-CN" sz="1200" b="1" i="0" u="none" strike="noStrike" kern="1200" cap="none" spc="0" normalizeH="0" baseline="0" noProof="0" dirty="0" err="1">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AreaOfCircle</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15</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16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printf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("The area of the circle is %f\n " , area);</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17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p:txBody>
      </p:sp>
      <p:sp>
        <p:nvSpPr>
          <p:cNvPr id="16" name="内容占位符 2">
            <a:extLst>
              <a:ext uri="{FF2B5EF4-FFF2-40B4-BE49-F238E27FC236}">
                <a16:creationId xmlns:a16="http://schemas.microsoft.com/office/drawing/2014/main" id="{610D1581-8B78-790D-0101-0A46CBA57FA2}"/>
              </a:ext>
            </a:extLst>
          </p:cNvPr>
          <p:cNvSpPr txBox="1">
            <a:spLocks/>
          </p:cNvSpPr>
          <p:nvPr/>
        </p:nvSpPr>
        <p:spPr bwMode="auto">
          <a:xfrm>
            <a:off x="553449" y="4183293"/>
            <a:ext cx="5098603" cy="2305050"/>
          </a:xfrm>
          <a:prstGeom prst="rect">
            <a:avLst/>
          </a:prstGeom>
          <a:solidFill>
            <a:srgbClr val="CCFFFF"/>
          </a:solidFill>
          <a:ln w="9525">
            <a:solidFill>
              <a:schemeClr val="accent1"/>
            </a:solidFill>
            <a:miter lim="800000"/>
            <a:headEnd/>
            <a:tailEnd/>
          </a:ln>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13716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0" fontAlgn="base" hangingPunct="0">
              <a:spcAft>
                <a:spcPct val="0"/>
              </a:spcAft>
              <a:buClr>
                <a:srgbClr val="D34817"/>
              </a:buClr>
              <a:buNone/>
            </a:pP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18</a:t>
            </a:r>
            <a:endParaRPr lang="zh-CN" altLang="zh-CN" sz="1200" b="1" dirty="0">
              <a:solidFill>
                <a:prstClr val="black"/>
              </a:solidFill>
              <a:latin typeface="Courier New" panose="02070309020205020404" pitchFamily="49" charset="0"/>
              <a:ea typeface="黑体" panose="02010609060101010101" pitchFamily="49" charset="-122"/>
              <a:cs typeface="Courier New" panose="02070309020205020404" pitchFamily="49" charset="0"/>
            </a:endParaRPr>
          </a:p>
          <a:p>
            <a:pPr eaLnBrk="0" fontAlgn="base" hangingPunct="0">
              <a:spcAft>
                <a:spcPct val="0"/>
              </a:spcAft>
              <a:buClr>
                <a:srgbClr val="D34817"/>
              </a:buClr>
              <a:buNone/>
            </a:pP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19 </a:t>
            </a:r>
            <a:r>
              <a:rPr lang="en-US" altLang="zh-CN" sz="1200" b="1" dirty="0">
                <a:solidFill>
                  <a:srgbClr val="7030A0"/>
                </a:solidFill>
                <a:latin typeface="Courier New" panose="02070309020205020404" pitchFamily="49" charset="0"/>
                <a:ea typeface="Cambria Math" panose="02040503050406030204" pitchFamily="18" charset="0"/>
                <a:cs typeface="Courier New" panose="02070309020205020404" pitchFamily="49" charset="0"/>
              </a:rPr>
              <a:t>/*</a:t>
            </a:r>
            <a:r>
              <a:rPr lang="zh-CN" altLang="zh-CN" sz="12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计算一个给定半径的圆的面积</a:t>
            </a:r>
            <a:r>
              <a:rPr lang="en-US" altLang="zh-CN" sz="1200" b="1" dirty="0">
                <a:solidFill>
                  <a:srgbClr val="7030A0"/>
                </a:solidFill>
                <a:latin typeface="Courier New" panose="02070309020205020404" pitchFamily="49" charset="0"/>
                <a:ea typeface="Cambria Math" panose="02040503050406030204" pitchFamily="18" charset="0"/>
                <a:cs typeface="Courier New" panose="02070309020205020404" pitchFamily="49" charset="0"/>
              </a:rPr>
              <a:t>*/</a:t>
            </a:r>
            <a:endParaRPr lang="zh-CN" altLang="zh-CN" sz="1200" b="1"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a:p>
            <a:pPr eaLnBrk="0" fontAlgn="base" hangingPunct="0">
              <a:spcAft>
                <a:spcPct val="0"/>
              </a:spcAft>
              <a:buClr>
                <a:srgbClr val="D34817"/>
              </a:buClr>
              <a:buNone/>
            </a:pP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20 double </a:t>
            </a:r>
            <a:r>
              <a:rPr lang="en-US" altLang="zh-CN" sz="1200" b="1" dirty="0" err="1">
                <a:solidFill>
                  <a:prstClr val="black"/>
                </a:solidFill>
                <a:latin typeface="Courier New" panose="02070309020205020404" pitchFamily="49" charset="0"/>
                <a:ea typeface="Cambria Math" panose="02040503050406030204" pitchFamily="18" charset="0"/>
                <a:cs typeface="Courier New" panose="02070309020205020404" pitchFamily="49" charset="0"/>
              </a:rPr>
              <a:t>AreaOfCircle</a:t>
            </a: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 (double </a:t>
            </a:r>
            <a:r>
              <a:rPr lang="en-US" altLang="zh-CN" sz="1200" b="1" dirty="0">
                <a:solidFill>
                  <a:srgbClr val="FF0000"/>
                </a:solidFill>
                <a:latin typeface="Courier New" panose="02070309020205020404" pitchFamily="49" charset="0"/>
                <a:ea typeface="Cambria Math" panose="02040503050406030204" pitchFamily="18" charset="0"/>
                <a:cs typeface="Courier New" panose="02070309020205020404" pitchFamily="49" charset="0"/>
              </a:rPr>
              <a:t>r</a:t>
            </a: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	</a:t>
            </a:r>
            <a:r>
              <a:rPr lang="en-US" altLang="zh-CN" sz="1200" b="1" dirty="0">
                <a:solidFill>
                  <a:srgbClr val="7030A0"/>
                </a:solidFill>
                <a:latin typeface="Courier New" panose="02070309020205020404" pitchFamily="49" charset="0"/>
                <a:ea typeface="Cambria Math" panose="02040503050406030204" pitchFamily="18" charset="0"/>
                <a:cs typeface="Courier New" panose="02070309020205020404" pitchFamily="49" charset="0"/>
              </a:rPr>
              <a:t>/*</a:t>
            </a:r>
            <a:r>
              <a:rPr lang="zh-CN" altLang="zh-CN" sz="12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函数定义</a:t>
            </a:r>
            <a:r>
              <a:rPr lang="en-US" altLang="zh-CN" sz="1200" b="1" dirty="0">
                <a:solidFill>
                  <a:srgbClr val="7030A0"/>
                </a:solidFill>
                <a:latin typeface="Courier New" panose="02070309020205020404" pitchFamily="49" charset="0"/>
                <a:ea typeface="Cambria Math" panose="02040503050406030204" pitchFamily="18" charset="0"/>
                <a:cs typeface="Courier New" panose="02070309020205020404" pitchFamily="49" charset="0"/>
              </a:rPr>
              <a:t>*/</a:t>
            </a:r>
            <a:endParaRPr lang="zh-CN" altLang="zh-CN" sz="1200" b="1"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a:p>
            <a:pPr eaLnBrk="0" fontAlgn="base" hangingPunct="0">
              <a:spcAft>
                <a:spcPct val="0"/>
              </a:spcAft>
              <a:buClr>
                <a:srgbClr val="D34817"/>
              </a:buClr>
              <a:buNone/>
            </a:pP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21 {</a:t>
            </a:r>
            <a:endParaRPr lang="zh-CN" altLang="zh-CN" sz="1200" b="1" dirty="0">
              <a:solidFill>
                <a:prstClr val="black"/>
              </a:solidFill>
              <a:latin typeface="Courier New" panose="02070309020205020404" pitchFamily="49" charset="0"/>
              <a:ea typeface="黑体" panose="02010609060101010101" pitchFamily="49" charset="-122"/>
              <a:cs typeface="Courier New" panose="02070309020205020404" pitchFamily="49" charset="0"/>
            </a:endParaRPr>
          </a:p>
          <a:p>
            <a:pPr eaLnBrk="0" fontAlgn="base" hangingPunct="0">
              <a:spcAft>
                <a:spcPct val="0"/>
              </a:spcAft>
              <a:buClr>
                <a:srgbClr val="D34817"/>
              </a:buClr>
              <a:buNone/>
            </a:pP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22	double pi = 3.14159265; </a:t>
            </a:r>
            <a:endParaRPr lang="zh-CN" altLang="zh-CN" sz="1200" b="1" dirty="0">
              <a:solidFill>
                <a:prstClr val="black"/>
              </a:solidFill>
              <a:latin typeface="Courier New" panose="02070309020205020404" pitchFamily="49" charset="0"/>
              <a:ea typeface="黑体" panose="02010609060101010101" pitchFamily="49" charset="-122"/>
              <a:cs typeface="Courier New" panose="02070309020205020404" pitchFamily="49" charset="0"/>
            </a:endParaRPr>
          </a:p>
          <a:p>
            <a:pPr eaLnBrk="0" fontAlgn="base" hangingPunct="0">
              <a:spcAft>
                <a:spcPct val="0"/>
              </a:spcAft>
              <a:buClr>
                <a:srgbClr val="D34817"/>
              </a:buClr>
              <a:buNone/>
            </a:pP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23	double result;</a:t>
            </a:r>
            <a:endParaRPr lang="zh-CN" altLang="zh-CN" sz="1200" b="1" dirty="0">
              <a:solidFill>
                <a:prstClr val="black"/>
              </a:solidFill>
              <a:latin typeface="Courier New" panose="02070309020205020404" pitchFamily="49" charset="0"/>
              <a:ea typeface="黑体" panose="02010609060101010101" pitchFamily="49" charset="-122"/>
              <a:cs typeface="Courier New" panose="02070309020205020404" pitchFamily="49" charset="0"/>
            </a:endParaRPr>
          </a:p>
          <a:p>
            <a:pPr eaLnBrk="0" fontAlgn="base" hangingPunct="0">
              <a:spcAft>
                <a:spcPct val="0"/>
              </a:spcAft>
              <a:buClr>
                <a:srgbClr val="D34817"/>
              </a:buClr>
              <a:buNone/>
            </a:pP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24	</a:t>
            </a:r>
            <a:r>
              <a:rPr lang="en-US" altLang="zh-CN" sz="1200" b="1" dirty="0">
                <a:solidFill>
                  <a:srgbClr val="FF00FF"/>
                </a:solidFill>
                <a:latin typeface="Courier New" panose="02070309020205020404" pitchFamily="49" charset="0"/>
                <a:ea typeface="Cambria Math" panose="02040503050406030204" pitchFamily="18" charset="0"/>
                <a:cs typeface="Courier New" panose="02070309020205020404" pitchFamily="49" charset="0"/>
              </a:rPr>
              <a:t>result</a:t>
            </a: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 = pi * </a:t>
            </a:r>
            <a:r>
              <a:rPr lang="en-US" altLang="zh-CN" sz="1200" b="1" dirty="0">
                <a:solidFill>
                  <a:srgbClr val="FF0000"/>
                </a:solidFill>
                <a:latin typeface="Courier New" panose="02070309020205020404" pitchFamily="49" charset="0"/>
                <a:ea typeface="Cambria Math" panose="02040503050406030204" pitchFamily="18" charset="0"/>
                <a:cs typeface="Courier New" panose="02070309020205020404" pitchFamily="49" charset="0"/>
              </a:rPr>
              <a:t>r</a:t>
            </a: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 * </a:t>
            </a:r>
            <a:r>
              <a:rPr lang="en-US" altLang="zh-CN" sz="1200" b="1" dirty="0">
                <a:solidFill>
                  <a:srgbClr val="FF0000"/>
                </a:solidFill>
                <a:latin typeface="Courier New" panose="02070309020205020404" pitchFamily="49" charset="0"/>
                <a:ea typeface="Cambria Math" panose="02040503050406030204" pitchFamily="18" charset="0"/>
                <a:cs typeface="Courier New" panose="02070309020205020404" pitchFamily="49" charset="0"/>
              </a:rPr>
              <a:t>r</a:t>
            </a: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	</a:t>
            </a:r>
            <a:r>
              <a:rPr lang="en-US" altLang="zh-CN" sz="1200" b="1" dirty="0">
                <a:solidFill>
                  <a:srgbClr val="7030A0"/>
                </a:solidFill>
                <a:latin typeface="Courier New" panose="02070309020205020404" pitchFamily="49" charset="0"/>
                <a:ea typeface="Cambria Math" panose="02040503050406030204" pitchFamily="18" charset="0"/>
                <a:cs typeface="Courier New" panose="02070309020205020404" pitchFamily="49" charset="0"/>
              </a:rPr>
              <a:t>/*</a:t>
            </a:r>
            <a:r>
              <a:rPr lang="zh-CN" altLang="zh-CN" sz="12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计算圆面积</a:t>
            </a:r>
            <a:r>
              <a:rPr lang="en-US" altLang="zh-CN" sz="1200" b="1" dirty="0">
                <a:solidFill>
                  <a:srgbClr val="7030A0"/>
                </a:solidFill>
                <a:latin typeface="Courier New" panose="02070309020205020404" pitchFamily="49" charset="0"/>
                <a:ea typeface="Cambria Math" panose="02040503050406030204" pitchFamily="18" charset="0"/>
                <a:cs typeface="Courier New" panose="02070309020205020404" pitchFamily="49" charset="0"/>
              </a:rPr>
              <a:t>*/</a:t>
            </a:r>
            <a:endParaRPr lang="zh-CN" altLang="zh-CN" sz="1200" b="1"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a:p>
            <a:pPr eaLnBrk="0" fontAlgn="base" hangingPunct="0">
              <a:spcAft>
                <a:spcPct val="0"/>
              </a:spcAft>
              <a:buClr>
                <a:srgbClr val="D34817"/>
              </a:buClr>
              <a:buNone/>
            </a:pP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25	</a:t>
            </a:r>
            <a:r>
              <a:rPr lang="en-US" altLang="zh-CN" sz="1200" b="1" dirty="0">
                <a:solidFill>
                  <a:srgbClr val="00B050"/>
                </a:solidFill>
                <a:latin typeface="Courier New" panose="02070309020205020404" pitchFamily="49" charset="0"/>
                <a:ea typeface="Cambria Math" panose="02040503050406030204" pitchFamily="18" charset="0"/>
                <a:cs typeface="Courier New" panose="02070309020205020404" pitchFamily="49" charset="0"/>
              </a:rPr>
              <a:t>return </a:t>
            </a:r>
            <a:r>
              <a:rPr lang="en-US" altLang="zh-CN" sz="1200" b="1" dirty="0">
                <a:solidFill>
                  <a:srgbClr val="FF00FF"/>
                </a:solidFill>
                <a:latin typeface="Courier New" panose="02070309020205020404" pitchFamily="49" charset="0"/>
                <a:ea typeface="Cambria Math" panose="02040503050406030204" pitchFamily="18" charset="0"/>
                <a:cs typeface="Courier New" panose="02070309020205020404" pitchFamily="49" charset="0"/>
              </a:rPr>
              <a:t>result</a:t>
            </a: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	</a:t>
            </a:r>
            <a:r>
              <a:rPr lang="en-US" altLang="zh-CN" sz="1200" b="1" dirty="0">
                <a:solidFill>
                  <a:srgbClr val="7030A0"/>
                </a:solidFill>
                <a:latin typeface="Courier New" panose="02070309020205020404" pitchFamily="49" charset="0"/>
                <a:ea typeface="Cambria Math" panose="02040503050406030204" pitchFamily="18" charset="0"/>
                <a:cs typeface="Courier New" panose="02070309020205020404" pitchFamily="49" charset="0"/>
              </a:rPr>
              <a:t>          /*</a:t>
            </a:r>
            <a:r>
              <a:rPr lang="zh-CN" altLang="zh-CN" sz="12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返回调用者</a:t>
            </a:r>
            <a:r>
              <a:rPr lang="en-US" altLang="zh-CN" sz="1200" b="1" dirty="0">
                <a:solidFill>
                  <a:srgbClr val="7030A0"/>
                </a:solidFill>
                <a:latin typeface="Courier New" panose="02070309020205020404" pitchFamily="49" charset="0"/>
                <a:ea typeface="Cambria Math" panose="02040503050406030204" pitchFamily="18" charset="0"/>
                <a:cs typeface="Courier New" panose="02070309020205020404" pitchFamily="49" charset="0"/>
              </a:rPr>
              <a:t>*/</a:t>
            </a:r>
            <a:endParaRPr lang="zh-CN" altLang="zh-CN" sz="1200" b="1"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a:p>
            <a:pPr eaLnBrk="0" fontAlgn="base" hangingPunct="0">
              <a:spcAft>
                <a:spcPct val="0"/>
              </a:spcAft>
              <a:buClr>
                <a:srgbClr val="D34817"/>
              </a:buClr>
              <a:buNone/>
            </a:pP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26 } </a:t>
            </a:r>
            <a:endParaRPr lang="zh-CN" altLang="zh-CN" sz="1200" b="1" dirty="0">
              <a:solidFill>
                <a:prstClr val="black"/>
              </a:solidFill>
              <a:latin typeface="Courier New" panose="02070309020205020404" pitchFamily="49" charset="0"/>
              <a:ea typeface="黑体" panose="02010609060101010101" pitchFamily="49" charset="-122"/>
              <a:cs typeface="Courier New" panose="02070309020205020404" pitchFamily="49" charset="0"/>
            </a:endParaRPr>
          </a:p>
        </p:txBody>
      </p:sp>
    </p:spTree>
    <p:custDataLst>
      <p:tags r:id="rId1"/>
    </p:custDataLst>
    <p:extLst>
      <p:ext uri="{BB962C8B-B14F-4D97-AF65-F5344CB8AC3E}">
        <p14:creationId xmlns:p14="http://schemas.microsoft.com/office/powerpoint/2010/main" val="3675857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8"/>
            <a:ext cx="10409655" cy="2408388"/>
            <a:chOff x="1887176" y="1780606"/>
            <a:chExt cx="2506223" cy="1053404"/>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74486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下面的递归方程生成了一个非常著名的被称为斐波纳契数列的一列数：</a:t>
              </a:r>
            </a:p>
            <a:p>
              <a:pPr lvl="1">
                <a:lnSpc>
                  <a:spcPct val="150000"/>
                </a:lnSpc>
              </a:pPr>
              <a:r>
                <a:rPr lang="en-US" altLang="zh-CN" b="1" dirty="0"/>
                <a:t>f (n) = f (n-1) + f (n-2)</a:t>
              </a:r>
            </a:p>
            <a:p>
              <a:pPr lvl="1">
                <a:lnSpc>
                  <a:spcPct val="150000"/>
                </a:lnSpc>
              </a:pPr>
              <a:r>
                <a:rPr lang="en-US" altLang="zh-CN" b="1" dirty="0"/>
                <a:t>f (1) = 1</a:t>
              </a:r>
            </a:p>
            <a:p>
              <a:pPr lvl="1">
                <a:lnSpc>
                  <a:spcPct val="150000"/>
                </a:lnSpc>
              </a:pPr>
              <a:r>
                <a:rPr lang="en-US" altLang="zh-CN" b="1" dirty="0"/>
                <a:t>f (0) = 1</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递归示例：斐波纳契数列</a:t>
              </a:r>
              <a:endParaRPr lang="zh-CN" altLang="en-US" sz="2800" baseline="-25000" dirty="0">
                <a:solidFill>
                  <a:schemeClr val="tx1">
                    <a:lumMod val="85000"/>
                    <a:lumOff val="15000"/>
                  </a:schemeClr>
                </a:solidFill>
              </a:endParaRPr>
            </a:p>
          </p:txBody>
        </p:sp>
      </p:grpSp>
      <p:sp>
        <p:nvSpPr>
          <p:cNvPr id="5" name="内容占位符 2">
            <a:extLst>
              <a:ext uri="{FF2B5EF4-FFF2-40B4-BE49-F238E27FC236}">
                <a16:creationId xmlns:a16="http://schemas.microsoft.com/office/drawing/2014/main" id="{12FC0A8C-C3D4-E572-AD58-ADBE2B478DA4}"/>
              </a:ext>
            </a:extLst>
          </p:cNvPr>
          <p:cNvSpPr txBox="1">
            <a:spLocks/>
          </p:cNvSpPr>
          <p:nvPr/>
        </p:nvSpPr>
        <p:spPr bwMode="auto">
          <a:xfrm>
            <a:off x="4295554" y="3272556"/>
            <a:ext cx="7814487" cy="35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int Fibonacci (int n) {</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int sum;</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if (n == 0 || n==1)</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return 1;</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else {</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pt-BR"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sum = (</a:t>
            </a:r>
            <a:r>
              <a:rPr kumimoji="0" lang="pt-BR" altLang="zh-CN" sz="16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Fibonacci</a:t>
            </a:r>
            <a:r>
              <a:rPr kumimoji="0" lang="pt-BR"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pt-BR" altLang="zh-CN" sz="16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n</a:t>
            </a:r>
            <a:r>
              <a:rPr kumimoji="0" lang="pt-BR"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- 1) + </a:t>
            </a:r>
            <a:r>
              <a:rPr kumimoji="0" lang="pt-BR" altLang="zh-CN" sz="16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Fibonacci</a:t>
            </a:r>
            <a:r>
              <a:rPr kumimoji="0" lang="pt-BR"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pt-BR" altLang="zh-CN" sz="16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n</a:t>
            </a:r>
            <a:r>
              <a:rPr kumimoji="0" lang="pt-BR"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- 2));</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return sum;</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p:txBody>
      </p:sp>
      <p:sp>
        <p:nvSpPr>
          <p:cNvPr id="9" name="矩形 3">
            <a:extLst>
              <a:ext uri="{FF2B5EF4-FFF2-40B4-BE49-F238E27FC236}">
                <a16:creationId xmlns:a16="http://schemas.microsoft.com/office/drawing/2014/main" id="{88586210-E65B-CFFF-0796-A23FD795120A}"/>
              </a:ext>
            </a:extLst>
          </p:cNvPr>
          <p:cNvSpPr/>
          <p:nvPr/>
        </p:nvSpPr>
        <p:spPr>
          <a:xfrm>
            <a:off x="4295554" y="3272556"/>
            <a:ext cx="7687339" cy="3487610"/>
          </a:xfrm>
          <a:prstGeom prst="rect">
            <a:avLst/>
          </a:prstGeom>
          <a:no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3207890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8"/>
            <a:ext cx="10409655" cy="2410375"/>
            <a:chOff x="1887176" y="1780606"/>
            <a:chExt cx="2506223" cy="1054273"/>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745729"/>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思考：从系统的更低层的视角，看递归是如何工作的</a:t>
              </a:r>
            </a:p>
            <a:p>
              <a:pPr marL="285750" indent="-285750">
                <a:lnSpc>
                  <a:spcPct val="150000"/>
                </a:lnSpc>
                <a:buFont typeface="Wingdings" pitchFamily="2" charset="2"/>
                <a:buChar char="Ø"/>
              </a:pPr>
              <a:r>
                <a:rPr lang="zh-CN" altLang="en-US" dirty="0"/>
                <a:t>查看运行时栈的机制以及它是如何处理递归调用</a:t>
              </a:r>
            </a:p>
            <a:p>
              <a:pPr marL="285750" indent="-285750">
                <a:lnSpc>
                  <a:spcPct val="150000"/>
                </a:lnSpc>
                <a:buFont typeface="Wingdings" pitchFamily="2" charset="2"/>
                <a:buChar char="Ø"/>
              </a:pPr>
              <a:r>
                <a:rPr lang="zh-CN" altLang="en-US" dirty="0"/>
                <a:t>无论函数何时被调用，不管是被它本身调用还是被其他函数调用，活动记录的一个新的副本被压入运行时栈中</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递归示例：斐波纳契数列</a:t>
              </a:r>
              <a:endParaRPr lang="zh-CN" altLang="en-US" sz="2800" baseline="-25000" dirty="0">
                <a:solidFill>
                  <a:schemeClr val="tx1">
                    <a:lumMod val="85000"/>
                    <a:lumOff val="15000"/>
                  </a:schemeClr>
                </a:solidFill>
              </a:endParaRPr>
            </a:p>
          </p:txBody>
        </p:sp>
      </p:grpSp>
    </p:spTree>
    <p:custDataLst>
      <p:tags r:id="rId1"/>
    </p:custDataLst>
    <p:extLst>
      <p:ext uri="{BB962C8B-B14F-4D97-AF65-F5344CB8AC3E}">
        <p14:creationId xmlns:p14="http://schemas.microsoft.com/office/powerpoint/2010/main" val="16673228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8"/>
            <a:ext cx="9283913" cy="4485879"/>
            <a:chOff x="1887176" y="1780606"/>
            <a:chExt cx="2235190" cy="1962077"/>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972853" cy="1653533"/>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思考：从系统的更低层的视角，看递归是如何工作的</a:t>
              </a:r>
            </a:p>
            <a:p>
              <a:pPr marL="285750" indent="-285750">
                <a:lnSpc>
                  <a:spcPct val="150000"/>
                </a:lnSpc>
                <a:buFont typeface="Wingdings" pitchFamily="2" charset="2"/>
                <a:buChar char="Ø"/>
              </a:pPr>
              <a:r>
                <a:rPr lang="zh-CN" altLang="en-US" dirty="0"/>
                <a:t>查看运行时栈的机制以及它是如何处理递归调用</a:t>
              </a:r>
            </a:p>
            <a:p>
              <a:pPr marL="285750" indent="-285750">
                <a:lnSpc>
                  <a:spcPct val="150000"/>
                </a:lnSpc>
                <a:buFont typeface="Wingdings" pitchFamily="2" charset="2"/>
                <a:buChar char="Ø"/>
              </a:pPr>
              <a:r>
                <a:rPr lang="zh-CN" altLang="en-US" dirty="0"/>
                <a:t>无论函数何时被调用，不管是被它本身调用还是被其他函数调用，活动记录的一个新的副本被压入运行时栈中</a:t>
              </a:r>
              <a:endParaRPr lang="en-US" altLang="zh-CN" dirty="0"/>
            </a:p>
            <a:p>
              <a:pPr marL="285750" indent="-285750">
                <a:lnSpc>
                  <a:spcPct val="150000"/>
                </a:lnSpc>
                <a:buFont typeface="Wingdings" pitchFamily="2" charset="2"/>
                <a:buChar char="Ø"/>
              </a:pPr>
              <a:r>
                <a:rPr lang="zh-CN" altLang="en-US" dirty="0"/>
                <a:t>调用</a:t>
              </a:r>
              <a:r>
                <a:rPr lang="en-US" altLang="zh-CN" dirty="0"/>
                <a:t>Factorial (4)</a:t>
              </a:r>
              <a:r>
                <a:rPr lang="zh-CN" altLang="en-US" dirty="0"/>
                <a:t>时的控制流程</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递归示例：斐波纳契数列</a:t>
              </a:r>
              <a:endParaRPr lang="zh-CN" altLang="en-US" sz="2800" baseline="-25000" dirty="0">
                <a:solidFill>
                  <a:schemeClr val="tx1">
                    <a:lumMod val="85000"/>
                    <a:lumOff val="15000"/>
                  </a:schemeClr>
                </a:solidFill>
              </a:endParaRPr>
            </a:p>
          </p:txBody>
        </p:sp>
      </p:grpSp>
      <p:pic>
        <p:nvPicPr>
          <p:cNvPr id="32" name="Picture 31">
            <a:extLst>
              <a:ext uri="{FF2B5EF4-FFF2-40B4-BE49-F238E27FC236}">
                <a16:creationId xmlns:a16="http://schemas.microsoft.com/office/drawing/2014/main" id="{1B0D53A1-43AC-65C1-1C08-EBAD7699D1C2}"/>
              </a:ext>
            </a:extLst>
          </p:cNvPr>
          <p:cNvPicPr>
            <a:picLocks noChangeAspect="1"/>
          </p:cNvPicPr>
          <p:nvPr/>
        </p:nvPicPr>
        <p:blipFill>
          <a:blip r:embed="rId5"/>
          <a:stretch>
            <a:fillRect/>
          </a:stretch>
        </p:blipFill>
        <p:spPr>
          <a:xfrm>
            <a:off x="5396071" y="1067375"/>
            <a:ext cx="6192962" cy="5730355"/>
          </a:xfrm>
          <a:prstGeom prst="rect">
            <a:avLst/>
          </a:prstGeom>
        </p:spPr>
      </p:pic>
    </p:spTree>
    <p:custDataLst>
      <p:tags r:id="rId1"/>
    </p:custDataLst>
    <p:extLst>
      <p:ext uri="{BB962C8B-B14F-4D97-AF65-F5344CB8AC3E}">
        <p14:creationId xmlns:p14="http://schemas.microsoft.com/office/powerpoint/2010/main" val="10062206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8"/>
            <a:ext cx="10409655" cy="2825874"/>
            <a:chOff x="1887176" y="1780606"/>
            <a:chExt cx="2506223" cy="1236008"/>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927464"/>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所有的递归函数都可以用重复的程序结构（例如循环）来实现</a:t>
              </a:r>
            </a:p>
            <a:p>
              <a:pPr marL="285750" indent="-285750">
                <a:lnSpc>
                  <a:spcPct val="150000"/>
                </a:lnSpc>
                <a:buFont typeface="Wingdings" pitchFamily="2" charset="2"/>
                <a:buChar char="Ø"/>
              </a:pPr>
              <a:r>
                <a:rPr lang="zh-CN" altLang="en-US" dirty="0"/>
                <a:t>但是对于某些程序设计问题，递归的实现要比重复的实现更简单</a:t>
              </a:r>
            </a:p>
            <a:p>
              <a:pPr marL="285750" indent="-285750">
                <a:lnSpc>
                  <a:spcPct val="150000"/>
                </a:lnSpc>
                <a:buFont typeface="Wingdings" pitchFamily="2" charset="2"/>
                <a:buChar char="Ø"/>
              </a:pPr>
              <a:r>
                <a:rPr lang="zh-CN" altLang="en-US" dirty="0"/>
                <a:t>一些特定问题的解决方案很自然地就是以递归的方式表达的，比如以递归方程表达的问题</a:t>
              </a:r>
            </a:p>
            <a:p>
              <a:pPr marL="285750" indent="-285750">
                <a:lnSpc>
                  <a:spcPct val="150000"/>
                </a:lnSpc>
                <a:buFont typeface="Wingdings" pitchFamily="2" charset="2"/>
                <a:buChar char="Ø"/>
              </a:pPr>
              <a:r>
                <a:rPr lang="zh-CN" altLang="en-US" dirty="0"/>
                <a:t>使用用数值很大的</a:t>
              </a:r>
              <a:r>
                <a:rPr lang="en-US" altLang="zh-CN" dirty="0"/>
                <a:t>n</a:t>
              </a:r>
              <a:r>
                <a:rPr lang="zh-CN" altLang="en-US" dirty="0"/>
                <a:t>，对</a:t>
              </a:r>
              <a:r>
                <a:rPr lang="en-US" altLang="zh-CN" dirty="0"/>
                <a:t>Factorial</a:t>
              </a:r>
              <a:r>
                <a:rPr lang="zh-CN" altLang="en-US" dirty="0"/>
                <a:t>的重复结构版本与递归版本进行对比，递归版本相对要慢（假设编译器没有优化递归）</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递归示例：斐波纳契数列</a:t>
              </a:r>
              <a:endParaRPr lang="zh-CN" altLang="en-US" sz="2800" baseline="-25000" dirty="0">
                <a:solidFill>
                  <a:schemeClr val="tx1">
                    <a:lumMod val="85000"/>
                    <a:lumOff val="15000"/>
                  </a:schemeClr>
                </a:solidFill>
              </a:endParaRPr>
            </a:p>
          </p:txBody>
        </p:sp>
      </p:grpSp>
    </p:spTree>
    <p:custDataLst>
      <p:tags r:id="rId1"/>
    </p:custDataLst>
    <p:extLst>
      <p:ext uri="{BB962C8B-B14F-4D97-AF65-F5344CB8AC3E}">
        <p14:creationId xmlns:p14="http://schemas.microsoft.com/office/powerpoint/2010/main" val="9869765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8"/>
            <a:ext cx="10409655" cy="1992889"/>
            <a:chOff x="1887176" y="1780606"/>
            <a:chExt cx="2506223" cy="871669"/>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56312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使用递归解决方案更简单的一个例子就是经典的汉诺塔问题</a:t>
              </a:r>
              <a:endParaRPr lang="en-US" altLang="zh-CN" dirty="0"/>
            </a:p>
            <a:p>
              <a:pPr marL="285750" indent="-285750">
                <a:lnSpc>
                  <a:spcPct val="150000"/>
                </a:lnSpc>
                <a:buFont typeface="Wingdings" pitchFamily="2" charset="2"/>
                <a:buChar char="Ø"/>
              </a:pPr>
              <a:r>
                <a:rPr lang="zh-CN" altLang="en-US" dirty="0"/>
                <a:t>假设有三根柱子，一共有</a:t>
              </a:r>
              <a:r>
                <a:rPr lang="en-US" altLang="zh-CN" dirty="0"/>
                <a:t>3</a:t>
              </a:r>
              <a:r>
                <a:rPr lang="zh-CN" altLang="en-US" dirty="0"/>
                <a:t>个大小不同的盘子</a:t>
              </a:r>
              <a:endParaRPr lang="en-US" altLang="zh-CN" dirty="0"/>
            </a:p>
            <a:p>
              <a:pPr marL="285750" indent="-285750">
                <a:lnSpc>
                  <a:spcPct val="150000"/>
                </a:lnSpc>
                <a:buFont typeface="Wingdings" pitchFamily="2" charset="2"/>
                <a:buChar char="Ø"/>
              </a:pPr>
              <a:r>
                <a:rPr lang="zh-CN" altLang="en-US" dirty="0"/>
                <a:t>每根柱子上放置的盘子必须是大的在下，小的在上，如何将柱子</a:t>
              </a:r>
              <a:r>
                <a:rPr lang="en-US" altLang="zh-CN" dirty="0"/>
                <a:t>1</a:t>
              </a:r>
              <a:r>
                <a:rPr lang="zh-CN" altLang="en-US" dirty="0"/>
                <a:t>上的盘子挪到柱子</a:t>
              </a:r>
              <a:r>
                <a:rPr lang="en-US" altLang="zh-CN" dirty="0"/>
                <a:t>3</a:t>
              </a:r>
              <a:r>
                <a:rPr lang="zh-CN" altLang="en-US" dirty="0"/>
                <a:t>上</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递归示例：汉诺塔</a:t>
              </a:r>
              <a:endParaRPr lang="zh-CN" altLang="en-US" sz="2800" baseline="-25000" dirty="0">
                <a:solidFill>
                  <a:schemeClr val="tx1">
                    <a:lumMod val="85000"/>
                    <a:lumOff val="15000"/>
                  </a:schemeClr>
                </a:solidFill>
              </a:endParaRPr>
            </a:p>
          </p:txBody>
        </p:sp>
      </p:grpSp>
      <p:grpSp>
        <p:nvGrpSpPr>
          <p:cNvPr id="23" name="Group 2">
            <a:extLst>
              <a:ext uri="{FF2B5EF4-FFF2-40B4-BE49-F238E27FC236}">
                <a16:creationId xmlns:a16="http://schemas.microsoft.com/office/drawing/2014/main" id="{AC895E6A-ABAC-40AB-4414-5B4F59FB857A}"/>
              </a:ext>
            </a:extLst>
          </p:cNvPr>
          <p:cNvGrpSpPr>
            <a:grpSpLocks noChangeAspect="1"/>
          </p:cNvGrpSpPr>
          <p:nvPr/>
        </p:nvGrpSpPr>
        <p:grpSpPr bwMode="auto">
          <a:xfrm>
            <a:off x="1773224" y="3890334"/>
            <a:ext cx="7160317" cy="2148958"/>
            <a:chOff x="1800" y="5159"/>
            <a:chExt cx="8306" cy="2493"/>
          </a:xfrm>
        </p:grpSpPr>
        <p:sp>
          <p:nvSpPr>
            <p:cNvPr id="24" name="AutoShape 3">
              <a:extLst>
                <a:ext uri="{FF2B5EF4-FFF2-40B4-BE49-F238E27FC236}">
                  <a16:creationId xmlns:a16="http://schemas.microsoft.com/office/drawing/2014/main" id="{9E7FCEA4-8D71-A2CC-4668-44023DB9624F}"/>
                </a:ext>
              </a:extLst>
            </p:cNvPr>
            <p:cNvSpPr>
              <a:spLocks noChangeAspect="1" noChangeArrowheads="1"/>
            </p:cNvSpPr>
            <p:nvPr/>
          </p:nvSpPr>
          <p:spPr bwMode="auto">
            <a:xfrm>
              <a:off x="1800" y="5159"/>
              <a:ext cx="8306" cy="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grpSp>
          <p:nvGrpSpPr>
            <p:cNvPr id="25" name="Group 24">
              <a:extLst>
                <a:ext uri="{FF2B5EF4-FFF2-40B4-BE49-F238E27FC236}">
                  <a16:creationId xmlns:a16="http://schemas.microsoft.com/office/drawing/2014/main" id="{0D132FD9-0BFB-BEB0-806B-2A7698CD7CBF}"/>
                </a:ext>
              </a:extLst>
            </p:cNvPr>
            <p:cNvGrpSpPr>
              <a:grpSpLocks/>
            </p:cNvGrpSpPr>
            <p:nvPr/>
          </p:nvGrpSpPr>
          <p:grpSpPr bwMode="auto">
            <a:xfrm>
              <a:off x="3390" y="5309"/>
              <a:ext cx="5116" cy="2199"/>
              <a:chOff x="3300" y="7094"/>
              <a:chExt cx="5116" cy="2199"/>
            </a:xfrm>
          </p:grpSpPr>
          <p:sp>
            <p:nvSpPr>
              <p:cNvPr id="26" name="Rectangle 5">
                <a:extLst>
                  <a:ext uri="{FF2B5EF4-FFF2-40B4-BE49-F238E27FC236}">
                    <a16:creationId xmlns:a16="http://schemas.microsoft.com/office/drawing/2014/main" id="{056DDC51-BF65-34E7-0351-58AE9D8602D6}"/>
                  </a:ext>
                </a:extLst>
              </p:cNvPr>
              <p:cNvSpPr>
                <a:spLocks noChangeArrowheads="1"/>
              </p:cNvSpPr>
              <p:nvPr/>
            </p:nvSpPr>
            <p:spPr bwMode="auto">
              <a:xfrm>
                <a:off x="3300" y="8918"/>
                <a:ext cx="5116" cy="375"/>
              </a:xfrm>
              <a:prstGeom prst="rect">
                <a:avLst/>
              </a:prstGeom>
              <a:solidFill>
                <a:srgbClr val="FFFFFF"/>
              </a:solidFill>
              <a:ln w="9525">
                <a:solidFill>
                  <a:srgbClr val="000000"/>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27" name="Text Box 6">
                <a:extLst>
                  <a:ext uri="{FF2B5EF4-FFF2-40B4-BE49-F238E27FC236}">
                    <a16:creationId xmlns:a16="http://schemas.microsoft.com/office/drawing/2014/main" id="{43BF4CED-49CC-4CC1-8ED5-1A9CD9704BA4}"/>
                  </a:ext>
                </a:extLst>
              </p:cNvPr>
              <p:cNvSpPr txBox="1">
                <a:spLocks noChangeArrowheads="1"/>
              </p:cNvSpPr>
              <p:nvPr/>
            </p:nvSpPr>
            <p:spPr bwMode="auto">
              <a:xfrm>
                <a:off x="3808" y="8905"/>
                <a:ext cx="750"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pPr>
                <a:r>
                  <a:rPr lang="zh-CN" altLang="en-US" sz="1800" b="1">
                    <a:solidFill>
                      <a:prstClr val="black"/>
                    </a:solidFill>
                    <a:latin typeface="Calibri" panose="020F0502020204030204" pitchFamily="34" charset="0"/>
                  </a:rPr>
                  <a:t>柱子</a:t>
                </a:r>
                <a:r>
                  <a:rPr lang="en-US" altLang="zh-CN" sz="1800" b="1">
                    <a:solidFill>
                      <a:prstClr val="black"/>
                    </a:solidFill>
                    <a:latin typeface="Calibri" panose="020F0502020204030204" pitchFamily="34" charset="0"/>
                  </a:rPr>
                  <a:t>1</a:t>
                </a:r>
                <a:endParaRPr lang="zh-CN" altLang="zh-CN" sz="4800" b="1">
                  <a:solidFill>
                    <a:prstClr val="black"/>
                  </a:solidFill>
                  <a:latin typeface="Arial" panose="020B0604020202020204" pitchFamily="34" charset="0"/>
                </a:endParaRPr>
              </a:p>
            </p:txBody>
          </p:sp>
          <p:sp>
            <p:nvSpPr>
              <p:cNvPr id="28" name="Text Box 7">
                <a:extLst>
                  <a:ext uri="{FF2B5EF4-FFF2-40B4-BE49-F238E27FC236}">
                    <a16:creationId xmlns:a16="http://schemas.microsoft.com/office/drawing/2014/main" id="{4003CA08-930D-EE22-8677-1B25B6363F7C}"/>
                  </a:ext>
                </a:extLst>
              </p:cNvPr>
              <p:cNvSpPr txBox="1">
                <a:spLocks noChangeArrowheads="1"/>
              </p:cNvSpPr>
              <p:nvPr/>
            </p:nvSpPr>
            <p:spPr bwMode="auto">
              <a:xfrm>
                <a:off x="5532" y="8905"/>
                <a:ext cx="75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pPr>
                <a:r>
                  <a:rPr lang="zh-CN" altLang="en-US" sz="1800" b="1">
                    <a:solidFill>
                      <a:prstClr val="black"/>
                    </a:solidFill>
                    <a:latin typeface="Calibri" panose="020F0502020204030204" pitchFamily="34" charset="0"/>
                  </a:rPr>
                  <a:t>柱子</a:t>
                </a:r>
                <a:r>
                  <a:rPr lang="en-US" altLang="zh-CN" sz="1800" b="1">
                    <a:solidFill>
                      <a:prstClr val="black"/>
                    </a:solidFill>
                    <a:latin typeface="Calibri" panose="020F0502020204030204" pitchFamily="34" charset="0"/>
                  </a:rPr>
                  <a:t>2</a:t>
                </a:r>
                <a:endParaRPr lang="zh-CN" altLang="zh-CN" sz="4800" b="1">
                  <a:solidFill>
                    <a:prstClr val="black"/>
                  </a:solidFill>
                  <a:latin typeface="Arial" panose="020B0604020202020204" pitchFamily="34" charset="0"/>
                </a:endParaRPr>
              </a:p>
            </p:txBody>
          </p:sp>
          <p:sp>
            <p:nvSpPr>
              <p:cNvPr id="29" name="Text Box 8">
                <a:extLst>
                  <a:ext uri="{FF2B5EF4-FFF2-40B4-BE49-F238E27FC236}">
                    <a16:creationId xmlns:a16="http://schemas.microsoft.com/office/drawing/2014/main" id="{76A567FB-7B49-AAC1-B93A-B4F223C8A8CE}"/>
                  </a:ext>
                </a:extLst>
              </p:cNvPr>
              <p:cNvSpPr txBox="1">
                <a:spLocks noChangeArrowheads="1"/>
              </p:cNvSpPr>
              <p:nvPr/>
            </p:nvSpPr>
            <p:spPr bwMode="auto">
              <a:xfrm>
                <a:off x="7135" y="8905"/>
                <a:ext cx="751"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pPr>
                <a:r>
                  <a:rPr lang="zh-CN" altLang="en-US" sz="1800" b="1">
                    <a:solidFill>
                      <a:prstClr val="black"/>
                    </a:solidFill>
                    <a:latin typeface="Calibri" panose="020F0502020204030204" pitchFamily="34" charset="0"/>
                  </a:rPr>
                  <a:t>柱子</a:t>
                </a:r>
                <a:r>
                  <a:rPr lang="en-US" altLang="zh-CN" sz="1800" b="1">
                    <a:solidFill>
                      <a:prstClr val="black"/>
                    </a:solidFill>
                    <a:latin typeface="Calibri" panose="020F0502020204030204" pitchFamily="34" charset="0"/>
                  </a:rPr>
                  <a:t>3</a:t>
                </a:r>
                <a:endParaRPr lang="zh-CN" altLang="zh-CN" sz="4800" b="1">
                  <a:solidFill>
                    <a:prstClr val="black"/>
                  </a:solidFill>
                  <a:latin typeface="Arial" panose="020B0604020202020204" pitchFamily="34" charset="0"/>
                </a:endParaRPr>
              </a:p>
            </p:txBody>
          </p:sp>
          <p:sp>
            <p:nvSpPr>
              <p:cNvPr id="30" name="AutoShape 9">
                <a:extLst>
                  <a:ext uri="{FF2B5EF4-FFF2-40B4-BE49-F238E27FC236}">
                    <a16:creationId xmlns:a16="http://schemas.microsoft.com/office/drawing/2014/main" id="{8CC2D231-0059-77D9-024C-B7C04FC46C40}"/>
                  </a:ext>
                </a:extLst>
              </p:cNvPr>
              <p:cNvSpPr>
                <a:spLocks noChangeArrowheads="1"/>
              </p:cNvSpPr>
              <p:nvPr/>
            </p:nvSpPr>
            <p:spPr bwMode="auto">
              <a:xfrm>
                <a:off x="4046" y="7094"/>
                <a:ext cx="196" cy="1815"/>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31" name="AutoShape 10">
                <a:extLst>
                  <a:ext uri="{FF2B5EF4-FFF2-40B4-BE49-F238E27FC236}">
                    <a16:creationId xmlns:a16="http://schemas.microsoft.com/office/drawing/2014/main" id="{BA2504DD-BBE7-E2E0-7783-37C69B2C755E}"/>
                  </a:ext>
                </a:extLst>
              </p:cNvPr>
              <p:cNvSpPr>
                <a:spLocks noChangeArrowheads="1"/>
              </p:cNvSpPr>
              <p:nvPr/>
            </p:nvSpPr>
            <p:spPr bwMode="auto">
              <a:xfrm>
                <a:off x="3877" y="8415"/>
                <a:ext cx="567" cy="170"/>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32" name="AutoShape 12">
                <a:extLst>
                  <a:ext uri="{FF2B5EF4-FFF2-40B4-BE49-F238E27FC236}">
                    <a16:creationId xmlns:a16="http://schemas.microsoft.com/office/drawing/2014/main" id="{71A0F0BE-0C8F-49F4-CD00-E49CAB39020E}"/>
                  </a:ext>
                </a:extLst>
              </p:cNvPr>
              <p:cNvSpPr>
                <a:spLocks noChangeArrowheads="1"/>
              </p:cNvSpPr>
              <p:nvPr/>
            </p:nvSpPr>
            <p:spPr bwMode="auto">
              <a:xfrm>
                <a:off x="3782" y="8584"/>
                <a:ext cx="794" cy="170"/>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33" name="AutoShape 14">
                <a:extLst>
                  <a:ext uri="{FF2B5EF4-FFF2-40B4-BE49-F238E27FC236}">
                    <a16:creationId xmlns:a16="http://schemas.microsoft.com/office/drawing/2014/main" id="{F7C04333-320F-D20A-E4E4-3691C1857492}"/>
                  </a:ext>
                </a:extLst>
              </p:cNvPr>
              <p:cNvSpPr>
                <a:spLocks noChangeArrowheads="1"/>
              </p:cNvSpPr>
              <p:nvPr/>
            </p:nvSpPr>
            <p:spPr bwMode="auto">
              <a:xfrm>
                <a:off x="3666" y="8741"/>
                <a:ext cx="1020" cy="170"/>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34" name="AutoShape 15">
                <a:extLst>
                  <a:ext uri="{FF2B5EF4-FFF2-40B4-BE49-F238E27FC236}">
                    <a16:creationId xmlns:a16="http://schemas.microsoft.com/office/drawing/2014/main" id="{4B8DCEA6-9C99-D441-F241-96FBDB516397}"/>
                  </a:ext>
                </a:extLst>
              </p:cNvPr>
              <p:cNvSpPr>
                <a:spLocks noChangeArrowheads="1"/>
              </p:cNvSpPr>
              <p:nvPr/>
            </p:nvSpPr>
            <p:spPr bwMode="auto">
              <a:xfrm>
                <a:off x="5756" y="7100"/>
                <a:ext cx="196" cy="1815"/>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35" name="AutoShape 16">
                <a:extLst>
                  <a:ext uri="{FF2B5EF4-FFF2-40B4-BE49-F238E27FC236}">
                    <a16:creationId xmlns:a16="http://schemas.microsoft.com/office/drawing/2014/main" id="{8BCC49E9-70E5-4DC2-14D6-3125E3881D40}"/>
                  </a:ext>
                </a:extLst>
              </p:cNvPr>
              <p:cNvSpPr>
                <a:spLocks noChangeArrowheads="1"/>
              </p:cNvSpPr>
              <p:nvPr/>
            </p:nvSpPr>
            <p:spPr bwMode="auto">
              <a:xfrm>
                <a:off x="7376" y="7103"/>
                <a:ext cx="196" cy="1815"/>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grpSp>
      </p:grpSp>
    </p:spTree>
    <p:custDataLst>
      <p:tags r:id="rId1"/>
    </p:custDataLst>
    <p:extLst>
      <p:ext uri="{BB962C8B-B14F-4D97-AF65-F5344CB8AC3E}">
        <p14:creationId xmlns:p14="http://schemas.microsoft.com/office/powerpoint/2010/main" val="21804641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8"/>
            <a:ext cx="10409655" cy="3656870"/>
            <a:chOff x="1887176" y="1780606"/>
            <a:chExt cx="2506223" cy="1599477"/>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1290933"/>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如果逆向思考这个问题，可以得出如下的观察：</a:t>
              </a:r>
            </a:p>
            <a:p>
              <a:pPr marL="285750" indent="-285750">
                <a:lnSpc>
                  <a:spcPct val="150000"/>
                </a:lnSpc>
                <a:buFont typeface="Wingdings" pitchFamily="2" charset="2"/>
                <a:buChar char="Ø"/>
              </a:pPr>
              <a:r>
                <a:rPr lang="zh-CN" altLang="en-US" dirty="0"/>
                <a:t>最后的移动顺序必须包括把最大的盘子从柱子</a:t>
              </a:r>
              <a:r>
                <a:rPr lang="en-US" altLang="zh-CN" dirty="0"/>
                <a:t>1</a:t>
              </a:r>
              <a:r>
                <a:rPr lang="zh-CN" altLang="en-US" dirty="0"/>
                <a:t>移动到目标柱子</a:t>
              </a:r>
              <a:r>
                <a:rPr lang="en-US" altLang="zh-CN" dirty="0"/>
                <a:t>3</a:t>
              </a:r>
              <a:r>
                <a:rPr lang="zh-CN" altLang="en-US" dirty="0"/>
                <a:t>，然后再把其它的盘子移回它的上面</a:t>
              </a:r>
            </a:p>
            <a:p>
              <a:pPr marL="285750" indent="-285750">
                <a:lnSpc>
                  <a:spcPct val="150000"/>
                </a:lnSpc>
                <a:buFont typeface="Wingdings" pitchFamily="2" charset="2"/>
                <a:buChar char="Ø"/>
              </a:pPr>
              <a:r>
                <a:rPr lang="zh-CN" altLang="en-US" dirty="0"/>
                <a:t>从概念上来说：</a:t>
              </a:r>
            </a:p>
            <a:p>
              <a:pPr marL="742950" lvl="1" indent="-285750">
                <a:lnSpc>
                  <a:spcPct val="150000"/>
                </a:lnSpc>
                <a:buFont typeface="Arial" panose="020B0604020202020204" pitchFamily="34" charset="0"/>
                <a:buChar char="•"/>
              </a:pPr>
              <a:r>
                <a:rPr lang="zh-CN" altLang="en-US" dirty="0"/>
                <a:t>需要把所有的</a:t>
              </a:r>
              <a:r>
                <a:rPr lang="en-US" altLang="zh-CN" dirty="0"/>
                <a:t>n-1</a:t>
              </a:r>
              <a:r>
                <a:rPr lang="zh-CN" altLang="en-US" dirty="0"/>
                <a:t>个盘子从最大的盘子上面移到中间的柱子上</a:t>
              </a:r>
            </a:p>
            <a:p>
              <a:pPr marL="742950" lvl="1" indent="-285750">
                <a:lnSpc>
                  <a:spcPct val="150000"/>
                </a:lnSpc>
                <a:buFont typeface="Arial" panose="020B0604020202020204" pitchFamily="34" charset="0"/>
                <a:buChar char="•"/>
              </a:pPr>
              <a:r>
                <a:rPr lang="zh-CN" altLang="en-US" dirty="0"/>
                <a:t>然后把最大的盘子从它的柱子上移到目标柱子</a:t>
              </a:r>
            </a:p>
            <a:p>
              <a:pPr marL="742950" lvl="1" indent="-285750">
                <a:lnSpc>
                  <a:spcPct val="150000"/>
                </a:lnSpc>
                <a:buFont typeface="Arial" panose="020B0604020202020204" pitchFamily="34" charset="0"/>
                <a:buChar char="•"/>
              </a:pPr>
              <a:r>
                <a:rPr lang="zh-CN" altLang="en-US" dirty="0"/>
                <a:t>最后，把所有的</a:t>
              </a:r>
              <a:r>
                <a:rPr lang="en-US" altLang="zh-CN" dirty="0"/>
                <a:t>n-1</a:t>
              </a:r>
              <a:r>
                <a:rPr lang="zh-CN" altLang="en-US" dirty="0"/>
                <a:t>个盘子从中间的柱子移动到目标柱子</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递归示例：汉诺塔</a:t>
              </a:r>
              <a:endParaRPr lang="zh-CN" altLang="en-US" sz="2800" baseline="-25000" dirty="0">
                <a:solidFill>
                  <a:schemeClr val="tx1">
                    <a:lumMod val="85000"/>
                    <a:lumOff val="15000"/>
                  </a:schemeClr>
                </a:solidFill>
              </a:endParaRPr>
            </a:p>
          </p:txBody>
        </p:sp>
      </p:grpSp>
      <p:grpSp>
        <p:nvGrpSpPr>
          <p:cNvPr id="2" name="Group 2">
            <a:extLst>
              <a:ext uri="{FF2B5EF4-FFF2-40B4-BE49-F238E27FC236}">
                <a16:creationId xmlns:a16="http://schemas.microsoft.com/office/drawing/2014/main" id="{5F44C68B-CCE3-F8BB-37D7-F751D9883B75}"/>
              </a:ext>
            </a:extLst>
          </p:cNvPr>
          <p:cNvGrpSpPr>
            <a:grpSpLocks noChangeAspect="1"/>
          </p:cNvGrpSpPr>
          <p:nvPr/>
        </p:nvGrpSpPr>
        <p:grpSpPr bwMode="auto">
          <a:xfrm>
            <a:off x="6224241" y="4560186"/>
            <a:ext cx="7160317" cy="2148958"/>
            <a:chOff x="1800" y="5159"/>
            <a:chExt cx="8306" cy="2493"/>
          </a:xfrm>
        </p:grpSpPr>
        <p:sp>
          <p:nvSpPr>
            <p:cNvPr id="4" name="AutoShape 3">
              <a:extLst>
                <a:ext uri="{FF2B5EF4-FFF2-40B4-BE49-F238E27FC236}">
                  <a16:creationId xmlns:a16="http://schemas.microsoft.com/office/drawing/2014/main" id="{58FF861D-4863-F77B-844E-31A020EC3082}"/>
                </a:ext>
              </a:extLst>
            </p:cNvPr>
            <p:cNvSpPr>
              <a:spLocks noChangeAspect="1" noChangeArrowheads="1"/>
            </p:cNvSpPr>
            <p:nvPr/>
          </p:nvSpPr>
          <p:spPr bwMode="auto">
            <a:xfrm>
              <a:off x="1800" y="5159"/>
              <a:ext cx="8306" cy="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grpSp>
          <p:nvGrpSpPr>
            <p:cNvPr id="5" name="Group 4">
              <a:extLst>
                <a:ext uri="{FF2B5EF4-FFF2-40B4-BE49-F238E27FC236}">
                  <a16:creationId xmlns:a16="http://schemas.microsoft.com/office/drawing/2014/main" id="{3DA14434-DF48-AE7F-4607-66517B2CA260}"/>
                </a:ext>
              </a:extLst>
            </p:cNvPr>
            <p:cNvGrpSpPr>
              <a:grpSpLocks/>
            </p:cNvGrpSpPr>
            <p:nvPr/>
          </p:nvGrpSpPr>
          <p:grpSpPr bwMode="auto">
            <a:xfrm>
              <a:off x="3390" y="5309"/>
              <a:ext cx="5116" cy="2199"/>
              <a:chOff x="3300" y="7094"/>
              <a:chExt cx="5116" cy="2199"/>
            </a:xfrm>
          </p:grpSpPr>
          <p:sp>
            <p:nvSpPr>
              <p:cNvPr id="9" name="Rectangle 5">
                <a:extLst>
                  <a:ext uri="{FF2B5EF4-FFF2-40B4-BE49-F238E27FC236}">
                    <a16:creationId xmlns:a16="http://schemas.microsoft.com/office/drawing/2014/main" id="{F9C8AFC4-B2C9-F2C3-A7A3-EE814956BF53}"/>
                  </a:ext>
                </a:extLst>
              </p:cNvPr>
              <p:cNvSpPr>
                <a:spLocks noChangeArrowheads="1"/>
              </p:cNvSpPr>
              <p:nvPr/>
            </p:nvSpPr>
            <p:spPr bwMode="auto">
              <a:xfrm>
                <a:off x="3300" y="8918"/>
                <a:ext cx="5116" cy="375"/>
              </a:xfrm>
              <a:prstGeom prst="rect">
                <a:avLst/>
              </a:prstGeom>
              <a:solidFill>
                <a:srgbClr val="FFFFFF"/>
              </a:solidFill>
              <a:ln w="9525">
                <a:solidFill>
                  <a:srgbClr val="000000"/>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10" name="Text Box 6">
                <a:extLst>
                  <a:ext uri="{FF2B5EF4-FFF2-40B4-BE49-F238E27FC236}">
                    <a16:creationId xmlns:a16="http://schemas.microsoft.com/office/drawing/2014/main" id="{BCD089BE-4A25-3112-47A4-7DC02DF1B224}"/>
                  </a:ext>
                </a:extLst>
              </p:cNvPr>
              <p:cNvSpPr txBox="1">
                <a:spLocks noChangeArrowheads="1"/>
              </p:cNvSpPr>
              <p:nvPr/>
            </p:nvSpPr>
            <p:spPr bwMode="auto">
              <a:xfrm>
                <a:off x="3808" y="8905"/>
                <a:ext cx="750"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pPr>
                <a:r>
                  <a:rPr lang="zh-CN" altLang="en-US" sz="1800" b="1">
                    <a:solidFill>
                      <a:prstClr val="black"/>
                    </a:solidFill>
                    <a:latin typeface="Calibri" panose="020F0502020204030204" pitchFamily="34" charset="0"/>
                  </a:rPr>
                  <a:t>柱子</a:t>
                </a:r>
                <a:r>
                  <a:rPr lang="en-US" altLang="zh-CN" sz="1800" b="1">
                    <a:solidFill>
                      <a:prstClr val="black"/>
                    </a:solidFill>
                    <a:latin typeface="Calibri" panose="020F0502020204030204" pitchFamily="34" charset="0"/>
                  </a:rPr>
                  <a:t>1</a:t>
                </a:r>
                <a:endParaRPr lang="zh-CN" altLang="zh-CN" sz="4800" b="1">
                  <a:solidFill>
                    <a:prstClr val="black"/>
                  </a:solidFill>
                  <a:latin typeface="Arial" panose="020B0604020202020204" pitchFamily="34" charset="0"/>
                </a:endParaRPr>
              </a:p>
            </p:txBody>
          </p:sp>
          <p:sp>
            <p:nvSpPr>
              <p:cNvPr id="11" name="Text Box 7">
                <a:extLst>
                  <a:ext uri="{FF2B5EF4-FFF2-40B4-BE49-F238E27FC236}">
                    <a16:creationId xmlns:a16="http://schemas.microsoft.com/office/drawing/2014/main" id="{460E9C24-8685-3E32-EAF7-24633C6CCB58}"/>
                  </a:ext>
                </a:extLst>
              </p:cNvPr>
              <p:cNvSpPr txBox="1">
                <a:spLocks noChangeArrowheads="1"/>
              </p:cNvSpPr>
              <p:nvPr/>
            </p:nvSpPr>
            <p:spPr bwMode="auto">
              <a:xfrm>
                <a:off x="5532" y="8905"/>
                <a:ext cx="75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pPr>
                <a:r>
                  <a:rPr lang="zh-CN" altLang="en-US" sz="1800" b="1">
                    <a:solidFill>
                      <a:prstClr val="black"/>
                    </a:solidFill>
                    <a:latin typeface="Calibri" panose="020F0502020204030204" pitchFamily="34" charset="0"/>
                  </a:rPr>
                  <a:t>柱子</a:t>
                </a:r>
                <a:r>
                  <a:rPr lang="en-US" altLang="zh-CN" sz="1800" b="1">
                    <a:solidFill>
                      <a:prstClr val="black"/>
                    </a:solidFill>
                    <a:latin typeface="Calibri" panose="020F0502020204030204" pitchFamily="34" charset="0"/>
                  </a:rPr>
                  <a:t>2</a:t>
                </a:r>
                <a:endParaRPr lang="zh-CN" altLang="zh-CN" sz="4800" b="1">
                  <a:solidFill>
                    <a:prstClr val="black"/>
                  </a:solidFill>
                  <a:latin typeface="Arial" panose="020B0604020202020204" pitchFamily="34" charset="0"/>
                </a:endParaRPr>
              </a:p>
            </p:txBody>
          </p:sp>
          <p:sp>
            <p:nvSpPr>
              <p:cNvPr id="12" name="Text Box 8">
                <a:extLst>
                  <a:ext uri="{FF2B5EF4-FFF2-40B4-BE49-F238E27FC236}">
                    <a16:creationId xmlns:a16="http://schemas.microsoft.com/office/drawing/2014/main" id="{4DDBC85D-F3B2-C94B-CAA2-47BA0A795B4A}"/>
                  </a:ext>
                </a:extLst>
              </p:cNvPr>
              <p:cNvSpPr txBox="1">
                <a:spLocks noChangeArrowheads="1"/>
              </p:cNvSpPr>
              <p:nvPr/>
            </p:nvSpPr>
            <p:spPr bwMode="auto">
              <a:xfrm>
                <a:off x="7135" y="8905"/>
                <a:ext cx="751"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pPr>
                <a:r>
                  <a:rPr lang="zh-CN" altLang="en-US" sz="1800" b="1">
                    <a:solidFill>
                      <a:prstClr val="black"/>
                    </a:solidFill>
                    <a:latin typeface="Calibri" panose="020F0502020204030204" pitchFamily="34" charset="0"/>
                  </a:rPr>
                  <a:t>柱子</a:t>
                </a:r>
                <a:r>
                  <a:rPr lang="en-US" altLang="zh-CN" sz="1800" b="1">
                    <a:solidFill>
                      <a:prstClr val="black"/>
                    </a:solidFill>
                    <a:latin typeface="Calibri" panose="020F0502020204030204" pitchFamily="34" charset="0"/>
                  </a:rPr>
                  <a:t>3</a:t>
                </a:r>
                <a:endParaRPr lang="zh-CN" altLang="zh-CN" sz="4800" b="1">
                  <a:solidFill>
                    <a:prstClr val="black"/>
                  </a:solidFill>
                  <a:latin typeface="Arial" panose="020B0604020202020204" pitchFamily="34" charset="0"/>
                </a:endParaRPr>
              </a:p>
            </p:txBody>
          </p:sp>
          <p:sp>
            <p:nvSpPr>
              <p:cNvPr id="13" name="AutoShape 9">
                <a:extLst>
                  <a:ext uri="{FF2B5EF4-FFF2-40B4-BE49-F238E27FC236}">
                    <a16:creationId xmlns:a16="http://schemas.microsoft.com/office/drawing/2014/main" id="{B7FC54D7-2C71-C81F-EA7E-72C19E194E2D}"/>
                  </a:ext>
                </a:extLst>
              </p:cNvPr>
              <p:cNvSpPr>
                <a:spLocks noChangeArrowheads="1"/>
              </p:cNvSpPr>
              <p:nvPr/>
            </p:nvSpPr>
            <p:spPr bwMode="auto">
              <a:xfrm>
                <a:off x="4046" y="7094"/>
                <a:ext cx="196" cy="1815"/>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14" name="AutoShape 10">
                <a:extLst>
                  <a:ext uri="{FF2B5EF4-FFF2-40B4-BE49-F238E27FC236}">
                    <a16:creationId xmlns:a16="http://schemas.microsoft.com/office/drawing/2014/main" id="{25470C2C-FF69-B82E-9B57-7B498876E51C}"/>
                  </a:ext>
                </a:extLst>
              </p:cNvPr>
              <p:cNvSpPr>
                <a:spLocks noChangeArrowheads="1"/>
              </p:cNvSpPr>
              <p:nvPr/>
            </p:nvSpPr>
            <p:spPr bwMode="auto">
              <a:xfrm>
                <a:off x="3877" y="8415"/>
                <a:ext cx="567" cy="170"/>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17" name="AutoShape 12">
                <a:extLst>
                  <a:ext uri="{FF2B5EF4-FFF2-40B4-BE49-F238E27FC236}">
                    <a16:creationId xmlns:a16="http://schemas.microsoft.com/office/drawing/2014/main" id="{E6FEEF0B-FFE1-59A2-5CA0-44C1B65B1652}"/>
                  </a:ext>
                </a:extLst>
              </p:cNvPr>
              <p:cNvSpPr>
                <a:spLocks noChangeArrowheads="1"/>
              </p:cNvSpPr>
              <p:nvPr/>
            </p:nvSpPr>
            <p:spPr bwMode="auto">
              <a:xfrm>
                <a:off x="3782" y="8584"/>
                <a:ext cx="794" cy="170"/>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19" name="AutoShape 14">
                <a:extLst>
                  <a:ext uri="{FF2B5EF4-FFF2-40B4-BE49-F238E27FC236}">
                    <a16:creationId xmlns:a16="http://schemas.microsoft.com/office/drawing/2014/main" id="{969D4E39-8813-D365-70E2-74CDACB492E4}"/>
                  </a:ext>
                </a:extLst>
              </p:cNvPr>
              <p:cNvSpPr>
                <a:spLocks noChangeArrowheads="1"/>
              </p:cNvSpPr>
              <p:nvPr/>
            </p:nvSpPr>
            <p:spPr bwMode="auto">
              <a:xfrm>
                <a:off x="3666" y="8741"/>
                <a:ext cx="1020" cy="170"/>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21" name="AutoShape 15">
                <a:extLst>
                  <a:ext uri="{FF2B5EF4-FFF2-40B4-BE49-F238E27FC236}">
                    <a16:creationId xmlns:a16="http://schemas.microsoft.com/office/drawing/2014/main" id="{E68FE184-40B5-90DE-1BA9-07965F567ACF}"/>
                  </a:ext>
                </a:extLst>
              </p:cNvPr>
              <p:cNvSpPr>
                <a:spLocks noChangeArrowheads="1"/>
              </p:cNvSpPr>
              <p:nvPr/>
            </p:nvSpPr>
            <p:spPr bwMode="auto">
              <a:xfrm>
                <a:off x="5756" y="7100"/>
                <a:ext cx="196" cy="1815"/>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22" name="AutoShape 16">
                <a:extLst>
                  <a:ext uri="{FF2B5EF4-FFF2-40B4-BE49-F238E27FC236}">
                    <a16:creationId xmlns:a16="http://schemas.microsoft.com/office/drawing/2014/main" id="{7BBC54AB-833E-3D7E-7890-ADB6AF9B9B13}"/>
                  </a:ext>
                </a:extLst>
              </p:cNvPr>
              <p:cNvSpPr>
                <a:spLocks noChangeArrowheads="1"/>
              </p:cNvSpPr>
              <p:nvPr/>
            </p:nvSpPr>
            <p:spPr bwMode="auto">
              <a:xfrm>
                <a:off x="7376" y="7103"/>
                <a:ext cx="196" cy="1815"/>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grpSp>
      </p:grpSp>
    </p:spTree>
    <p:custDataLst>
      <p:tags r:id="rId1"/>
    </p:custDataLst>
    <p:extLst>
      <p:ext uri="{BB962C8B-B14F-4D97-AF65-F5344CB8AC3E}">
        <p14:creationId xmlns:p14="http://schemas.microsoft.com/office/powerpoint/2010/main" val="37479558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7"/>
            <a:ext cx="10409655" cy="2410375"/>
            <a:chOff x="1887176" y="1780606"/>
            <a:chExt cx="2506223" cy="1054273"/>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745729"/>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结束递归的基本条件</a:t>
              </a:r>
              <a:endParaRPr lang="en-US" altLang="zh-CN" dirty="0"/>
            </a:p>
            <a:p>
              <a:pPr marL="285750" indent="-285750">
                <a:lnSpc>
                  <a:spcPct val="150000"/>
                </a:lnSpc>
                <a:buFont typeface="Wingdings" pitchFamily="2" charset="2"/>
                <a:buChar char="Ø"/>
              </a:pPr>
              <a:r>
                <a:rPr lang="zh-CN" altLang="en-US" dirty="0"/>
                <a:t>与数学上的递归方程一样，所有的递归定义都需要一个确定的递归结束的基本条件</a:t>
              </a:r>
            </a:p>
            <a:p>
              <a:pPr marL="285750" indent="-285750">
                <a:lnSpc>
                  <a:spcPct val="150000"/>
                </a:lnSpc>
                <a:buFont typeface="Wingdings" pitchFamily="2" charset="2"/>
                <a:buChar char="Ø"/>
              </a:pPr>
              <a:r>
                <a:rPr lang="zh-CN" altLang="en-US" dirty="0"/>
                <a:t>对于汉诺塔问题，递归方法结束的基本条件就是移动最小的盘子（即第</a:t>
              </a:r>
              <a:r>
                <a:rPr lang="en-US" altLang="zh-CN" dirty="0"/>
                <a:t>1</a:t>
              </a:r>
              <a:r>
                <a:rPr lang="zh-CN" altLang="en-US" dirty="0"/>
                <a:t>个盘子）</a:t>
              </a:r>
            </a:p>
            <a:p>
              <a:pPr marL="285750" indent="-285750">
                <a:lnSpc>
                  <a:spcPct val="150000"/>
                </a:lnSpc>
                <a:buFont typeface="Wingdings" pitchFamily="2" charset="2"/>
                <a:buChar char="Ø"/>
              </a:pPr>
              <a:r>
                <a:rPr lang="zh-CN" altLang="en-US" dirty="0"/>
                <a:t>如果没有基本条件，递归函数将是一个无限递归，类似于传统重复中的无限循环</a:t>
              </a:r>
              <a:endParaRPr lang="en-US" altLang="zh-CN" dirty="0"/>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递归示例：汉诺塔</a:t>
              </a:r>
              <a:endParaRPr lang="zh-CN" altLang="en-US" sz="2800" baseline="-25000" dirty="0">
                <a:solidFill>
                  <a:schemeClr val="tx1">
                    <a:lumMod val="85000"/>
                    <a:lumOff val="15000"/>
                  </a:schemeClr>
                </a:solidFill>
              </a:endParaRPr>
            </a:p>
          </p:txBody>
        </p:sp>
      </p:grpSp>
      <p:grpSp>
        <p:nvGrpSpPr>
          <p:cNvPr id="23" name="Group 2">
            <a:extLst>
              <a:ext uri="{FF2B5EF4-FFF2-40B4-BE49-F238E27FC236}">
                <a16:creationId xmlns:a16="http://schemas.microsoft.com/office/drawing/2014/main" id="{6D100BE1-8127-17B8-EDB3-1E71454EDE69}"/>
              </a:ext>
            </a:extLst>
          </p:cNvPr>
          <p:cNvGrpSpPr>
            <a:grpSpLocks noChangeAspect="1"/>
          </p:cNvGrpSpPr>
          <p:nvPr/>
        </p:nvGrpSpPr>
        <p:grpSpPr bwMode="auto">
          <a:xfrm>
            <a:off x="6224241" y="4560186"/>
            <a:ext cx="7160317" cy="2148958"/>
            <a:chOff x="1800" y="5159"/>
            <a:chExt cx="8306" cy="2493"/>
          </a:xfrm>
        </p:grpSpPr>
        <p:sp>
          <p:nvSpPr>
            <p:cNvPr id="24" name="AutoShape 3">
              <a:extLst>
                <a:ext uri="{FF2B5EF4-FFF2-40B4-BE49-F238E27FC236}">
                  <a16:creationId xmlns:a16="http://schemas.microsoft.com/office/drawing/2014/main" id="{46BEB943-FD90-858A-4B4A-BEA7718A0569}"/>
                </a:ext>
              </a:extLst>
            </p:cNvPr>
            <p:cNvSpPr>
              <a:spLocks noChangeAspect="1" noChangeArrowheads="1"/>
            </p:cNvSpPr>
            <p:nvPr/>
          </p:nvSpPr>
          <p:spPr bwMode="auto">
            <a:xfrm>
              <a:off x="1800" y="5159"/>
              <a:ext cx="8306" cy="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grpSp>
          <p:nvGrpSpPr>
            <p:cNvPr id="25" name="Group 24">
              <a:extLst>
                <a:ext uri="{FF2B5EF4-FFF2-40B4-BE49-F238E27FC236}">
                  <a16:creationId xmlns:a16="http://schemas.microsoft.com/office/drawing/2014/main" id="{878DB5D5-D4AC-CC54-71B7-85207434D7CE}"/>
                </a:ext>
              </a:extLst>
            </p:cNvPr>
            <p:cNvGrpSpPr>
              <a:grpSpLocks/>
            </p:cNvGrpSpPr>
            <p:nvPr/>
          </p:nvGrpSpPr>
          <p:grpSpPr bwMode="auto">
            <a:xfrm>
              <a:off x="3390" y="5309"/>
              <a:ext cx="5116" cy="2199"/>
              <a:chOff x="3300" y="7094"/>
              <a:chExt cx="5116" cy="2199"/>
            </a:xfrm>
          </p:grpSpPr>
          <p:sp>
            <p:nvSpPr>
              <p:cNvPr id="26" name="Rectangle 5">
                <a:extLst>
                  <a:ext uri="{FF2B5EF4-FFF2-40B4-BE49-F238E27FC236}">
                    <a16:creationId xmlns:a16="http://schemas.microsoft.com/office/drawing/2014/main" id="{20007BDD-0FC1-449F-6149-2187994FEDA8}"/>
                  </a:ext>
                </a:extLst>
              </p:cNvPr>
              <p:cNvSpPr>
                <a:spLocks noChangeArrowheads="1"/>
              </p:cNvSpPr>
              <p:nvPr/>
            </p:nvSpPr>
            <p:spPr bwMode="auto">
              <a:xfrm>
                <a:off x="3300" y="8918"/>
                <a:ext cx="5116" cy="375"/>
              </a:xfrm>
              <a:prstGeom prst="rect">
                <a:avLst/>
              </a:prstGeom>
              <a:solidFill>
                <a:srgbClr val="FFFFFF"/>
              </a:solidFill>
              <a:ln w="9525">
                <a:solidFill>
                  <a:srgbClr val="000000"/>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27" name="Text Box 6">
                <a:extLst>
                  <a:ext uri="{FF2B5EF4-FFF2-40B4-BE49-F238E27FC236}">
                    <a16:creationId xmlns:a16="http://schemas.microsoft.com/office/drawing/2014/main" id="{825982D8-FF85-7082-D28E-603B1CD05BC3}"/>
                  </a:ext>
                </a:extLst>
              </p:cNvPr>
              <p:cNvSpPr txBox="1">
                <a:spLocks noChangeArrowheads="1"/>
              </p:cNvSpPr>
              <p:nvPr/>
            </p:nvSpPr>
            <p:spPr bwMode="auto">
              <a:xfrm>
                <a:off x="3808" y="8905"/>
                <a:ext cx="750"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pPr>
                <a:r>
                  <a:rPr lang="zh-CN" altLang="en-US" sz="1800" b="1">
                    <a:solidFill>
                      <a:prstClr val="black"/>
                    </a:solidFill>
                    <a:latin typeface="Calibri" panose="020F0502020204030204" pitchFamily="34" charset="0"/>
                  </a:rPr>
                  <a:t>柱子</a:t>
                </a:r>
                <a:r>
                  <a:rPr lang="en-US" altLang="zh-CN" sz="1800" b="1">
                    <a:solidFill>
                      <a:prstClr val="black"/>
                    </a:solidFill>
                    <a:latin typeface="Calibri" panose="020F0502020204030204" pitchFamily="34" charset="0"/>
                  </a:rPr>
                  <a:t>1</a:t>
                </a:r>
                <a:endParaRPr lang="zh-CN" altLang="zh-CN" sz="4800" b="1">
                  <a:solidFill>
                    <a:prstClr val="black"/>
                  </a:solidFill>
                  <a:latin typeface="Arial" panose="020B0604020202020204" pitchFamily="34" charset="0"/>
                </a:endParaRPr>
              </a:p>
            </p:txBody>
          </p:sp>
          <p:sp>
            <p:nvSpPr>
              <p:cNvPr id="28" name="Text Box 7">
                <a:extLst>
                  <a:ext uri="{FF2B5EF4-FFF2-40B4-BE49-F238E27FC236}">
                    <a16:creationId xmlns:a16="http://schemas.microsoft.com/office/drawing/2014/main" id="{D73B9F5D-49C9-BE33-2E59-9DB4D0D33F3F}"/>
                  </a:ext>
                </a:extLst>
              </p:cNvPr>
              <p:cNvSpPr txBox="1">
                <a:spLocks noChangeArrowheads="1"/>
              </p:cNvSpPr>
              <p:nvPr/>
            </p:nvSpPr>
            <p:spPr bwMode="auto">
              <a:xfrm>
                <a:off x="5532" y="8905"/>
                <a:ext cx="75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pPr>
                <a:r>
                  <a:rPr lang="zh-CN" altLang="en-US" sz="1800" b="1">
                    <a:solidFill>
                      <a:prstClr val="black"/>
                    </a:solidFill>
                    <a:latin typeface="Calibri" panose="020F0502020204030204" pitchFamily="34" charset="0"/>
                  </a:rPr>
                  <a:t>柱子</a:t>
                </a:r>
                <a:r>
                  <a:rPr lang="en-US" altLang="zh-CN" sz="1800" b="1">
                    <a:solidFill>
                      <a:prstClr val="black"/>
                    </a:solidFill>
                    <a:latin typeface="Calibri" panose="020F0502020204030204" pitchFamily="34" charset="0"/>
                  </a:rPr>
                  <a:t>2</a:t>
                </a:r>
                <a:endParaRPr lang="zh-CN" altLang="zh-CN" sz="4800" b="1">
                  <a:solidFill>
                    <a:prstClr val="black"/>
                  </a:solidFill>
                  <a:latin typeface="Arial" panose="020B0604020202020204" pitchFamily="34" charset="0"/>
                </a:endParaRPr>
              </a:p>
            </p:txBody>
          </p:sp>
          <p:sp>
            <p:nvSpPr>
              <p:cNvPr id="29" name="Text Box 8">
                <a:extLst>
                  <a:ext uri="{FF2B5EF4-FFF2-40B4-BE49-F238E27FC236}">
                    <a16:creationId xmlns:a16="http://schemas.microsoft.com/office/drawing/2014/main" id="{E63968B8-9AF1-0A37-56EF-5776FEF92BA7}"/>
                  </a:ext>
                </a:extLst>
              </p:cNvPr>
              <p:cNvSpPr txBox="1">
                <a:spLocks noChangeArrowheads="1"/>
              </p:cNvSpPr>
              <p:nvPr/>
            </p:nvSpPr>
            <p:spPr bwMode="auto">
              <a:xfrm>
                <a:off x="7135" y="8905"/>
                <a:ext cx="751"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pPr>
                <a:r>
                  <a:rPr lang="zh-CN" altLang="en-US" sz="1800" b="1">
                    <a:solidFill>
                      <a:prstClr val="black"/>
                    </a:solidFill>
                    <a:latin typeface="Calibri" panose="020F0502020204030204" pitchFamily="34" charset="0"/>
                  </a:rPr>
                  <a:t>柱子</a:t>
                </a:r>
                <a:r>
                  <a:rPr lang="en-US" altLang="zh-CN" sz="1800" b="1">
                    <a:solidFill>
                      <a:prstClr val="black"/>
                    </a:solidFill>
                    <a:latin typeface="Calibri" panose="020F0502020204030204" pitchFamily="34" charset="0"/>
                  </a:rPr>
                  <a:t>3</a:t>
                </a:r>
                <a:endParaRPr lang="zh-CN" altLang="zh-CN" sz="4800" b="1">
                  <a:solidFill>
                    <a:prstClr val="black"/>
                  </a:solidFill>
                  <a:latin typeface="Arial" panose="020B0604020202020204" pitchFamily="34" charset="0"/>
                </a:endParaRPr>
              </a:p>
            </p:txBody>
          </p:sp>
          <p:sp>
            <p:nvSpPr>
              <p:cNvPr id="30" name="AutoShape 9">
                <a:extLst>
                  <a:ext uri="{FF2B5EF4-FFF2-40B4-BE49-F238E27FC236}">
                    <a16:creationId xmlns:a16="http://schemas.microsoft.com/office/drawing/2014/main" id="{57C21FBC-F6E9-BC65-127A-A6311C8D2AD3}"/>
                  </a:ext>
                </a:extLst>
              </p:cNvPr>
              <p:cNvSpPr>
                <a:spLocks noChangeArrowheads="1"/>
              </p:cNvSpPr>
              <p:nvPr/>
            </p:nvSpPr>
            <p:spPr bwMode="auto">
              <a:xfrm>
                <a:off x="4046" y="7094"/>
                <a:ext cx="196" cy="1815"/>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31" name="AutoShape 10">
                <a:extLst>
                  <a:ext uri="{FF2B5EF4-FFF2-40B4-BE49-F238E27FC236}">
                    <a16:creationId xmlns:a16="http://schemas.microsoft.com/office/drawing/2014/main" id="{63976166-BEBB-2840-B793-FECFBEE4A205}"/>
                  </a:ext>
                </a:extLst>
              </p:cNvPr>
              <p:cNvSpPr>
                <a:spLocks noChangeArrowheads="1"/>
              </p:cNvSpPr>
              <p:nvPr/>
            </p:nvSpPr>
            <p:spPr bwMode="auto">
              <a:xfrm>
                <a:off x="3877" y="8415"/>
                <a:ext cx="567" cy="170"/>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32" name="AutoShape 12">
                <a:extLst>
                  <a:ext uri="{FF2B5EF4-FFF2-40B4-BE49-F238E27FC236}">
                    <a16:creationId xmlns:a16="http://schemas.microsoft.com/office/drawing/2014/main" id="{F5D86B2E-FDD9-DEF9-2AC9-4594B07C7C21}"/>
                  </a:ext>
                </a:extLst>
              </p:cNvPr>
              <p:cNvSpPr>
                <a:spLocks noChangeArrowheads="1"/>
              </p:cNvSpPr>
              <p:nvPr/>
            </p:nvSpPr>
            <p:spPr bwMode="auto">
              <a:xfrm>
                <a:off x="3782" y="8584"/>
                <a:ext cx="794" cy="170"/>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33" name="AutoShape 14">
                <a:extLst>
                  <a:ext uri="{FF2B5EF4-FFF2-40B4-BE49-F238E27FC236}">
                    <a16:creationId xmlns:a16="http://schemas.microsoft.com/office/drawing/2014/main" id="{9418BBF3-3AF2-2E9B-A7A9-BE04B77DD365}"/>
                  </a:ext>
                </a:extLst>
              </p:cNvPr>
              <p:cNvSpPr>
                <a:spLocks noChangeArrowheads="1"/>
              </p:cNvSpPr>
              <p:nvPr/>
            </p:nvSpPr>
            <p:spPr bwMode="auto">
              <a:xfrm>
                <a:off x="3666" y="8741"/>
                <a:ext cx="1020" cy="170"/>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34" name="AutoShape 15">
                <a:extLst>
                  <a:ext uri="{FF2B5EF4-FFF2-40B4-BE49-F238E27FC236}">
                    <a16:creationId xmlns:a16="http://schemas.microsoft.com/office/drawing/2014/main" id="{021D9EC3-DA16-6C50-D4C5-59A77F7741D0}"/>
                  </a:ext>
                </a:extLst>
              </p:cNvPr>
              <p:cNvSpPr>
                <a:spLocks noChangeArrowheads="1"/>
              </p:cNvSpPr>
              <p:nvPr/>
            </p:nvSpPr>
            <p:spPr bwMode="auto">
              <a:xfrm>
                <a:off x="5756" y="7100"/>
                <a:ext cx="196" cy="1815"/>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35" name="AutoShape 16">
                <a:extLst>
                  <a:ext uri="{FF2B5EF4-FFF2-40B4-BE49-F238E27FC236}">
                    <a16:creationId xmlns:a16="http://schemas.microsoft.com/office/drawing/2014/main" id="{EAFF19A0-BBF7-3BFD-8325-7D6FD09004B9}"/>
                  </a:ext>
                </a:extLst>
              </p:cNvPr>
              <p:cNvSpPr>
                <a:spLocks noChangeArrowheads="1"/>
              </p:cNvSpPr>
              <p:nvPr/>
            </p:nvSpPr>
            <p:spPr bwMode="auto">
              <a:xfrm>
                <a:off x="7376" y="7103"/>
                <a:ext cx="196" cy="1815"/>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grpSp>
      </p:grpSp>
    </p:spTree>
    <p:custDataLst>
      <p:tags r:id="rId1"/>
    </p:custDataLst>
    <p:extLst>
      <p:ext uri="{BB962C8B-B14F-4D97-AF65-F5344CB8AC3E}">
        <p14:creationId xmlns:p14="http://schemas.microsoft.com/office/powerpoint/2010/main" val="30846562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8"/>
            <a:ext cx="10409655" cy="1163880"/>
            <a:chOff x="1887176" y="1780606"/>
            <a:chExt cx="2506223" cy="509069"/>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20052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实现</a:t>
              </a:r>
              <a:r>
                <a:rPr lang="en-US" altLang="zh-CN" dirty="0" err="1"/>
                <a:t>MoveDisk</a:t>
              </a:r>
              <a:r>
                <a:rPr lang="zh-CN" altLang="en-US" dirty="0"/>
                <a:t>函数</a:t>
              </a:r>
              <a:endParaRPr lang="en-US" altLang="zh-CN" dirty="0"/>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递归示例：汉诺塔</a:t>
              </a:r>
              <a:endParaRPr lang="zh-CN" altLang="en-US" sz="2800" baseline="-25000" dirty="0">
                <a:solidFill>
                  <a:schemeClr val="tx1">
                    <a:lumMod val="85000"/>
                    <a:lumOff val="15000"/>
                  </a:schemeClr>
                </a:solidFill>
              </a:endParaRPr>
            </a:p>
          </p:txBody>
        </p:sp>
      </p:grpSp>
      <p:sp>
        <p:nvSpPr>
          <p:cNvPr id="5" name="内容占位符 2">
            <a:extLst>
              <a:ext uri="{FF2B5EF4-FFF2-40B4-BE49-F238E27FC236}">
                <a16:creationId xmlns:a16="http://schemas.microsoft.com/office/drawing/2014/main" id="{AF24DA87-B6A3-858D-44D9-DFF85780E3DF}"/>
              </a:ext>
            </a:extLst>
          </p:cNvPr>
          <p:cNvSpPr txBox="1">
            <a:spLocks/>
          </p:cNvSpPr>
          <p:nvPr/>
        </p:nvSpPr>
        <p:spPr bwMode="auto">
          <a:xfrm>
            <a:off x="4150583" y="1032026"/>
            <a:ext cx="7662921" cy="573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在参数中：</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diskNumber</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是要移动的盘子数目，</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startPoint</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是当前盘子所在的柱子，</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endPoint</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是盘子要移动的目标柱子，</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midPoint</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是中间的柱子</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MoveDisk</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diskNumber</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startPoint</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endPoint</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midPoint</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if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diskNumber</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&gt; 1) {</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将</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n - 1</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个盘子从当前的柱子移动到中间的柱子上</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MoveDisk</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diskNumber</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- 1,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startPoint</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midPoint</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endPoint</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移动最大的盘子</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printf</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("Move disk %d from post %d to post %d.\n",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diskNumber</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startPoint</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endPoint</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endParaRPr lang="en-US" altLang="zh-CN" sz="1400" dirty="0">
              <a:solidFill>
                <a:sysClr val="windowText" lastClr="000000"/>
              </a:solidFill>
              <a:latin typeface="Courier New" panose="02070309020205020404" pitchFamily="49" charset="0"/>
              <a:cs typeface="Courier New" panose="02070309020205020404" pitchFamily="49" charset="0"/>
            </a:endParaRPr>
          </a:p>
          <a:p>
            <a:pPr eaLnBrk="1" hangingPunct="1">
              <a:buFontTx/>
              <a:buNone/>
            </a:pPr>
            <a:r>
              <a:rPr lang="en-US" altLang="zh-CN" sz="1400" dirty="0"/>
              <a:t>		/*</a:t>
            </a:r>
            <a:r>
              <a:rPr lang="zh-CN" altLang="zh-CN" sz="1400" dirty="0"/>
              <a:t>将</a:t>
            </a:r>
            <a:r>
              <a:rPr lang="en-US" altLang="zh-CN" sz="1400" dirty="0"/>
              <a:t>n - 1</a:t>
            </a:r>
            <a:r>
              <a:rPr lang="zh-CN" altLang="zh-CN" sz="1400" dirty="0"/>
              <a:t>个盘子从中间的柱子移动到目标柱子上</a:t>
            </a:r>
            <a:r>
              <a:rPr lang="en-US" altLang="zh-CN" sz="1400" dirty="0"/>
              <a:t>*/</a:t>
            </a:r>
            <a:endParaRPr lang="zh-CN" altLang="zh-CN" sz="1400" dirty="0"/>
          </a:p>
          <a:p>
            <a:pPr eaLnBrk="1" hangingPunct="1">
              <a:buFontTx/>
              <a:buNone/>
            </a:pPr>
            <a:r>
              <a:rPr lang="en-US" altLang="zh-CN" sz="1400" dirty="0"/>
              <a:t>		</a:t>
            </a:r>
            <a:r>
              <a:rPr lang="en-US" altLang="zh-CN" sz="1400" dirty="0" err="1"/>
              <a:t>MoveDisk</a:t>
            </a:r>
            <a:r>
              <a:rPr lang="en-US" altLang="zh-CN" sz="1400" dirty="0"/>
              <a:t> (</a:t>
            </a:r>
            <a:r>
              <a:rPr lang="en-US" altLang="zh-CN" sz="1400" dirty="0" err="1"/>
              <a:t>diskNumber</a:t>
            </a:r>
            <a:r>
              <a:rPr lang="en-US" altLang="zh-CN" sz="1400" dirty="0"/>
              <a:t> - 1, </a:t>
            </a:r>
            <a:r>
              <a:rPr lang="en-US" altLang="zh-CN" sz="1400" dirty="0" err="1"/>
              <a:t>midPoint</a:t>
            </a:r>
            <a:r>
              <a:rPr lang="en-US" altLang="zh-CN" sz="1400" dirty="0"/>
              <a:t>, </a:t>
            </a:r>
            <a:r>
              <a:rPr lang="en-US" altLang="zh-CN" sz="1400" dirty="0" err="1"/>
              <a:t>endPoint</a:t>
            </a:r>
            <a:r>
              <a:rPr lang="en-US" altLang="zh-CN" sz="1400" dirty="0"/>
              <a:t>, </a:t>
            </a:r>
            <a:r>
              <a:rPr lang="en-US" altLang="zh-CN" sz="1400" dirty="0" err="1"/>
              <a:t>startPoint</a:t>
            </a:r>
            <a:r>
              <a:rPr lang="en-US" altLang="zh-CN" sz="1400" dirty="0"/>
              <a:t>);</a:t>
            </a:r>
            <a:endParaRPr lang="zh-CN" altLang="zh-CN" sz="1400" dirty="0"/>
          </a:p>
          <a:p>
            <a:pPr eaLnBrk="1" hangingPunct="1">
              <a:buFontTx/>
              <a:buNone/>
            </a:pPr>
            <a:r>
              <a:rPr lang="en-US" altLang="zh-CN" sz="1400" dirty="0"/>
              <a:t>	}</a:t>
            </a:r>
            <a:endParaRPr lang="zh-CN" altLang="zh-CN" sz="1400" dirty="0"/>
          </a:p>
          <a:p>
            <a:pPr eaLnBrk="1" hangingPunct="1">
              <a:buFontTx/>
              <a:buNone/>
            </a:pPr>
            <a:r>
              <a:rPr lang="en-US" altLang="zh-CN" sz="1400" dirty="0"/>
              <a:t>	else</a:t>
            </a:r>
            <a:endParaRPr lang="zh-CN" altLang="zh-CN" sz="1400" dirty="0"/>
          </a:p>
          <a:p>
            <a:pPr eaLnBrk="1" hangingPunct="1">
              <a:buFontTx/>
              <a:buNone/>
            </a:pPr>
            <a:r>
              <a:rPr lang="en-US" altLang="zh-CN" sz="1400" dirty="0"/>
              <a:t>		</a:t>
            </a:r>
            <a:r>
              <a:rPr lang="en-US" altLang="zh-CN" sz="1400" dirty="0" err="1"/>
              <a:t>printf</a:t>
            </a:r>
            <a:r>
              <a:rPr lang="en-US" altLang="zh-CN" sz="1400" dirty="0"/>
              <a:t> ("Move disk 1 from post %d to post %d.\n", </a:t>
            </a:r>
            <a:r>
              <a:rPr lang="en-US" altLang="zh-CN" sz="1400" dirty="0" err="1"/>
              <a:t>startPoint</a:t>
            </a:r>
            <a:r>
              <a:rPr lang="en-US" altLang="zh-CN" sz="1400" dirty="0"/>
              <a:t>, </a:t>
            </a:r>
            <a:r>
              <a:rPr lang="en-US" altLang="zh-CN" sz="1400" dirty="0" err="1"/>
              <a:t>endPoint</a:t>
            </a:r>
            <a:r>
              <a:rPr lang="en-US" altLang="zh-CN" sz="1400" dirty="0"/>
              <a:t>);</a:t>
            </a:r>
            <a:endParaRPr lang="zh-CN" altLang="zh-CN" sz="1400" dirty="0"/>
          </a:p>
          <a:p>
            <a:pPr eaLnBrk="1" hangingPunct="1">
              <a:buFontTx/>
              <a:buNone/>
            </a:pPr>
            <a:r>
              <a:rPr lang="en-US" altLang="zh-CN" sz="1400" dirty="0"/>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en-US"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p:txBody>
      </p:sp>
      <p:sp>
        <p:nvSpPr>
          <p:cNvPr id="9" name="矩形 3">
            <a:extLst>
              <a:ext uri="{FF2B5EF4-FFF2-40B4-BE49-F238E27FC236}">
                <a16:creationId xmlns:a16="http://schemas.microsoft.com/office/drawing/2014/main" id="{39170FE6-4397-6910-F7A6-EA4F07D6ED59}"/>
              </a:ext>
            </a:extLst>
          </p:cNvPr>
          <p:cNvSpPr/>
          <p:nvPr/>
        </p:nvSpPr>
        <p:spPr>
          <a:xfrm>
            <a:off x="4029188" y="922181"/>
            <a:ext cx="7784316" cy="5846175"/>
          </a:xfrm>
          <a:prstGeom prst="rect">
            <a:avLst/>
          </a:prstGeom>
          <a:no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41216424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7"/>
            <a:ext cx="10409655" cy="1577392"/>
            <a:chOff x="1887176" y="1780606"/>
            <a:chExt cx="2506223" cy="689935"/>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381391"/>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实现</a:t>
              </a:r>
              <a:r>
                <a:rPr lang="en-US" altLang="zh-CN" dirty="0" err="1"/>
                <a:t>MoveDisk</a:t>
              </a:r>
              <a:r>
                <a:rPr lang="zh-CN" altLang="en-US" dirty="0"/>
                <a:t>函数</a:t>
              </a:r>
              <a:endParaRPr lang="en-US" altLang="zh-CN" dirty="0"/>
            </a:p>
            <a:p>
              <a:pPr marL="285750" indent="-285750">
                <a:lnSpc>
                  <a:spcPct val="150000"/>
                </a:lnSpc>
                <a:buFont typeface="Wingdings" pitchFamily="2" charset="2"/>
                <a:buChar char="Ø"/>
              </a:pPr>
              <a:r>
                <a:rPr lang="zh-CN" altLang="en-US" dirty="0"/>
                <a:t>调用</a:t>
              </a:r>
              <a:r>
                <a:rPr lang="en-US" altLang="zh-CN" dirty="0" err="1"/>
                <a:t>MoveDisk</a:t>
              </a:r>
              <a:r>
                <a:rPr lang="en-US" altLang="zh-CN" dirty="0"/>
                <a:t>(3,1,3,2)</a:t>
              </a:r>
              <a:r>
                <a:rPr lang="zh-CN" altLang="en-US" dirty="0"/>
                <a:t>的控制流程</a:t>
              </a:r>
              <a:endParaRPr lang="en-US" altLang="zh-CN" dirty="0"/>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递归示例：汉诺塔</a:t>
              </a:r>
              <a:endParaRPr lang="zh-CN" altLang="en-US" sz="2800" baseline="-25000" dirty="0">
                <a:solidFill>
                  <a:schemeClr val="tx1">
                    <a:lumMod val="85000"/>
                    <a:lumOff val="15000"/>
                  </a:schemeClr>
                </a:solidFill>
              </a:endParaRPr>
            </a:p>
          </p:txBody>
        </p:sp>
      </p:grpSp>
      <p:pic>
        <p:nvPicPr>
          <p:cNvPr id="49" name="Picture 48">
            <a:extLst>
              <a:ext uri="{FF2B5EF4-FFF2-40B4-BE49-F238E27FC236}">
                <a16:creationId xmlns:a16="http://schemas.microsoft.com/office/drawing/2014/main" id="{37DCDCBE-631B-2E9B-6168-51EBA7EEB90A}"/>
              </a:ext>
            </a:extLst>
          </p:cNvPr>
          <p:cNvPicPr>
            <a:picLocks noChangeAspect="1"/>
          </p:cNvPicPr>
          <p:nvPr/>
        </p:nvPicPr>
        <p:blipFill>
          <a:blip r:embed="rId5"/>
          <a:stretch>
            <a:fillRect/>
          </a:stretch>
        </p:blipFill>
        <p:spPr>
          <a:xfrm>
            <a:off x="4688159" y="971229"/>
            <a:ext cx="7390630" cy="5632859"/>
          </a:xfrm>
          <a:prstGeom prst="rect">
            <a:avLst/>
          </a:prstGeom>
        </p:spPr>
      </p:pic>
    </p:spTree>
    <p:custDataLst>
      <p:tags r:id="rId1"/>
    </p:custDataLst>
    <p:extLst>
      <p:ext uri="{BB962C8B-B14F-4D97-AF65-F5344CB8AC3E}">
        <p14:creationId xmlns:p14="http://schemas.microsoft.com/office/powerpoint/2010/main" val="8747610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7"/>
            <a:ext cx="10409655" cy="4347380"/>
            <a:chOff x="1887176" y="1780606"/>
            <a:chExt cx="2506223" cy="1901499"/>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159295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实现</a:t>
              </a:r>
              <a:r>
                <a:rPr lang="en-US" altLang="zh-CN" dirty="0" err="1"/>
                <a:t>MoveDisk</a:t>
              </a:r>
              <a:r>
                <a:rPr lang="zh-CN" altLang="en-US" dirty="0"/>
                <a:t>函数</a:t>
              </a:r>
              <a:endParaRPr lang="en-US" altLang="zh-CN" dirty="0"/>
            </a:p>
            <a:p>
              <a:pPr marL="285750" indent="-285750">
                <a:lnSpc>
                  <a:spcPct val="150000"/>
                </a:lnSpc>
                <a:buFont typeface="Wingdings" pitchFamily="2" charset="2"/>
                <a:buChar char="Ø"/>
              </a:pPr>
              <a:r>
                <a:rPr lang="zh-CN" altLang="en-US" dirty="0"/>
                <a:t>调用</a:t>
              </a:r>
              <a:r>
                <a:rPr lang="en-US" altLang="zh-CN" dirty="0" err="1"/>
                <a:t>MoveDisk</a:t>
              </a:r>
              <a:r>
                <a:rPr lang="en-US" altLang="zh-CN" dirty="0"/>
                <a:t>(3,1,3,2)</a:t>
              </a:r>
              <a:r>
                <a:rPr lang="zh-CN" altLang="en-US" dirty="0"/>
                <a:t>的控制流程</a:t>
              </a:r>
              <a:endParaRPr lang="en-US" altLang="zh-CN" dirty="0"/>
            </a:p>
            <a:p>
              <a:pPr marL="285750" indent="-285750">
                <a:lnSpc>
                  <a:spcPct val="150000"/>
                </a:lnSpc>
                <a:buFont typeface="Wingdings" pitchFamily="2" charset="2"/>
                <a:buChar char="Ø"/>
              </a:pPr>
              <a:r>
                <a:rPr lang="zh-CN" altLang="en-US" dirty="0"/>
                <a:t>在解决</a:t>
              </a:r>
              <a:r>
                <a:rPr lang="en-US" altLang="zh-CN" dirty="0"/>
                <a:t>3</a:t>
              </a:r>
              <a:r>
                <a:rPr lang="zh-CN" altLang="en-US" dirty="0"/>
                <a:t>个盘子的问题过程中发生的函数调用的顺序</a:t>
              </a:r>
              <a:endParaRPr lang="en-US" altLang="zh-CN" dirty="0"/>
            </a:p>
            <a:p>
              <a:pPr lvl="1" eaLnBrk="1" hangingPunct="1"/>
              <a:r>
                <a:rPr lang="en-US" altLang="zh-CN" dirty="0" err="1">
                  <a:latin typeface="Courier New" panose="02070309020205020404" pitchFamily="49" charset="0"/>
                  <a:cs typeface="Courier New" panose="02070309020205020404" pitchFamily="49" charset="0"/>
                </a:rPr>
                <a:t>MoveDisk</a:t>
              </a:r>
              <a:r>
                <a:rPr lang="en-US" altLang="zh-CN" dirty="0">
                  <a:latin typeface="Courier New" panose="02070309020205020404" pitchFamily="49" charset="0"/>
                  <a:cs typeface="Courier New" panose="02070309020205020404" pitchFamily="49" charset="0"/>
                </a:rPr>
                <a:t> (3, 1, 3, 2)</a:t>
              </a:r>
              <a:endParaRPr lang="zh-CN" altLang="zh-CN" dirty="0">
                <a:latin typeface="Courier New" panose="02070309020205020404" pitchFamily="49" charset="0"/>
                <a:cs typeface="Courier New" panose="02070309020205020404" pitchFamily="49" charset="0"/>
              </a:endParaRPr>
            </a:p>
            <a:p>
              <a:pPr lvl="1" eaLnBrk="1" hangingPunct="1"/>
              <a:r>
                <a:rPr lang="en-US" altLang="zh-CN" dirty="0" err="1">
                  <a:latin typeface="Courier New" panose="02070309020205020404" pitchFamily="49" charset="0"/>
                  <a:cs typeface="Courier New" panose="02070309020205020404" pitchFamily="49" charset="0"/>
                </a:rPr>
                <a:t>MoveDisk</a:t>
              </a:r>
              <a:r>
                <a:rPr lang="en-US" altLang="zh-CN" dirty="0">
                  <a:latin typeface="Courier New" panose="02070309020205020404" pitchFamily="49" charset="0"/>
                  <a:cs typeface="Courier New" panose="02070309020205020404" pitchFamily="49" charset="0"/>
                </a:rPr>
                <a:t> (2, 1, 2, 3)</a:t>
              </a:r>
              <a:endParaRPr lang="zh-CN" altLang="zh-CN" dirty="0">
                <a:latin typeface="Courier New" panose="02070309020205020404" pitchFamily="49" charset="0"/>
                <a:cs typeface="Courier New" panose="02070309020205020404" pitchFamily="49" charset="0"/>
              </a:endParaRPr>
            </a:p>
            <a:p>
              <a:pPr lvl="1" eaLnBrk="1" hangingPunct="1"/>
              <a:r>
                <a:rPr lang="en-US" altLang="zh-CN" dirty="0" err="1">
                  <a:latin typeface="Courier New" panose="02070309020205020404" pitchFamily="49" charset="0"/>
                  <a:cs typeface="Courier New" panose="02070309020205020404" pitchFamily="49" charset="0"/>
                </a:rPr>
                <a:t>MoveDisk</a:t>
              </a:r>
              <a:r>
                <a:rPr lang="en-US" altLang="zh-CN" dirty="0">
                  <a:latin typeface="Courier New" panose="02070309020205020404" pitchFamily="49" charset="0"/>
                  <a:cs typeface="Courier New" panose="02070309020205020404" pitchFamily="49" charset="0"/>
                </a:rPr>
                <a:t> (1, 1, 3, 2)</a:t>
              </a:r>
              <a:endParaRPr lang="zh-CN" altLang="zh-CN" dirty="0">
                <a:latin typeface="Courier New" panose="02070309020205020404" pitchFamily="49" charset="0"/>
                <a:cs typeface="Courier New" panose="02070309020205020404" pitchFamily="49" charset="0"/>
              </a:endParaRPr>
            </a:p>
            <a:p>
              <a:pPr lvl="1" eaLnBrk="1" hangingPunct="1"/>
              <a:r>
                <a:rPr lang="en-US" altLang="zh-CN" dirty="0" err="1">
                  <a:latin typeface="Courier New" panose="02070309020205020404" pitchFamily="49" charset="0"/>
                  <a:cs typeface="Courier New" panose="02070309020205020404" pitchFamily="49" charset="0"/>
                </a:rPr>
                <a:t>MoveDisk</a:t>
              </a:r>
              <a:r>
                <a:rPr lang="en-US" altLang="zh-CN" dirty="0">
                  <a:latin typeface="Courier New" panose="02070309020205020404" pitchFamily="49" charset="0"/>
                  <a:cs typeface="Courier New" panose="02070309020205020404" pitchFamily="49" charset="0"/>
                </a:rPr>
                <a:t> (1, 3, 2, 1)</a:t>
              </a:r>
              <a:endParaRPr lang="zh-CN" altLang="zh-CN" dirty="0">
                <a:latin typeface="Courier New" panose="02070309020205020404" pitchFamily="49" charset="0"/>
                <a:cs typeface="Courier New" panose="02070309020205020404" pitchFamily="49" charset="0"/>
              </a:endParaRPr>
            </a:p>
            <a:p>
              <a:pPr lvl="1" eaLnBrk="1" hangingPunct="1"/>
              <a:r>
                <a:rPr lang="en-US" altLang="zh-CN" dirty="0" err="1">
                  <a:latin typeface="Courier New" panose="02070309020205020404" pitchFamily="49" charset="0"/>
                  <a:cs typeface="Courier New" panose="02070309020205020404" pitchFamily="49" charset="0"/>
                </a:rPr>
                <a:t>MoveDisk</a:t>
              </a:r>
              <a:r>
                <a:rPr lang="en-US" altLang="zh-CN" dirty="0">
                  <a:latin typeface="Courier New" panose="02070309020205020404" pitchFamily="49" charset="0"/>
                  <a:cs typeface="Courier New" panose="02070309020205020404" pitchFamily="49" charset="0"/>
                </a:rPr>
                <a:t> (2, 2, 3, 1)</a:t>
              </a:r>
              <a:endParaRPr lang="zh-CN" altLang="zh-CN" dirty="0">
                <a:latin typeface="Courier New" panose="02070309020205020404" pitchFamily="49" charset="0"/>
                <a:cs typeface="Courier New" panose="02070309020205020404" pitchFamily="49" charset="0"/>
              </a:endParaRPr>
            </a:p>
            <a:p>
              <a:pPr lvl="1" eaLnBrk="1" hangingPunct="1"/>
              <a:r>
                <a:rPr lang="en-US" altLang="zh-CN" dirty="0" err="1">
                  <a:latin typeface="Courier New" panose="02070309020205020404" pitchFamily="49" charset="0"/>
                  <a:cs typeface="Courier New" panose="02070309020205020404" pitchFamily="49" charset="0"/>
                </a:rPr>
                <a:t>MoveDisk</a:t>
              </a:r>
              <a:r>
                <a:rPr lang="en-US" altLang="zh-CN" dirty="0">
                  <a:latin typeface="Courier New" panose="02070309020205020404" pitchFamily="49" charset="0"/>
                  <a:cs typeface="Courier New" panose="02070309020205020404" pitchFamily="49" charset="0"/>
                </a:rPr>
                <a:t> (1, 2, 1, 3)</a:t>
              </a:r>
              <a:endParaRPr lang="zh-CN" altLang="zh-CN" dirty="0">
                <a:latin typeface="Courier New" panose="02070309020205020404" pitchFamily="49" charset="0"/>
                <a:cs typeface="Courier New" panose="02070309020205020404" pitchFamily="49" charset="0"/>
              </a:endParaRPr>
            </a:p>
            <a:p>
              <a:pPr lvl="1" eaLnBrk="1" hangingPunct="1"/>
              <a:r>
                <a:rPr lang="en-US" altLang="zh-CN" dirty="0" err="1">
                  <a:latin typeface="Courier New" panose="02070309020205020404" pitchFamily="49" charset="0"/>
                  <a:cs typeface="Courier New" panose="02070309020205020404" pitchFamily="49" charset="0"/>
                </a:rPr>
                <a:t>MoveDisk</a:t>
              </a:r>
              <a:r>
                <a:rPr lang="en-US" altLang="zh-CN" dirty="0">
                  <a:latin typeface="Courier New" panose="02070309020205020404" pitchFamily="49" charset="0"/>
                  <a:cs typeface="Courier New" panose="02070309020205020404" pitchFamily="49" charset="0"/>
                </a:rPr>
                <a:t> (1, 1, 3, 2) </a:t>
              </a:r>
              <a:endParaRPr lang="zh-CN" altLang="en-US" dirty="0">
                <a:latin typeface="Courier New" panose="02070309020205020404" pitchFamily="49" charset="0"/>
                <a:cs typeface="Courier New" panose="02070309020205020404" pitchFamily="49" charset="0"/>
              </a:endParaRPr>
            </a:p>
            <a:p>
              <a:pPr marL="285750" indent="-285750">
                <a:lnSpc>
                  <a:spcPct val="150000"/>
                </a:lnSpc>
                <a:buFont typeface="Wingdings" pitchFamily="2" charset="2"/>
                <a:buChar char="Ø"/>
              </a:pPr>
              <a:endParaRPr lang="en-US" altLang="zh-CN" dirty="0"/>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递归示例：汉诺塔</a:t>
              </a:r>
              <a:endParaRPr lang="zh-CN" altLang="en-US" sz="2800" baseline="-25000" dirty="0">
                <a:solidFill>
                  <a:schemeClr val="tx1">
                    <a:lumMod val="85000"/>
                    <a:lumOff val="15000"/>
                  </a:schemeClr>
                </a:solidFill>
              </a:endParaRPr>
            </a:p>
          </p:txBody>
        </p:sp>
      </p:grpSp>
      <p:sp>
        <p:nvSpPr>
          <p:cNvPr id="4" name="TextBox 3">
            <a:extLst>
              <a:ext uri="{FF2B5EF4-FFF2-40B4-BE49-F238E27FC236}">
                <a16:creationId xmlns:a16="http://schemas.microsoft.com/office/drawing/2014/main" id="{40DCBE69-65BC-36B2-75F4-4C3D3ECA5D5D}"/>
              </a:ext>
            </a:extLst>
          </p:cNvPr>
          <p:cNvSpPr txBox="1"/>
          <p:nvPr/>
        </p:nvSpPr>
        <p:spPr>
          <a:xfrm>
            <a:off x="7145079" y="3149728"/>
            <a:ext cx="5124893" cy="2585323"/>
          </a:xfrm>
          <a:prstGeom prst="rect">
            <a:avLst/>
          </a:prstGeom>
          <a:noFill/>
        </p:spPr>
        <p:txBody>
          <a:bodyPr wrap="square">
            <a:spAutoFit/>
          </a:bodyPr>
          <a:lstStyle/>
          <a:p>
            <a:pPr marL="285750" indent="-285750" eaLnBrk="1" hangingPunct="1">
              <a:buFont typeface="Wingdings" pitchFamily="2" charset="2"/>
              <a:buChar char="Ø"/>
            </a:pPr>
            <a:r>
              <a:rPr lang="en-US" altLang="zh-CN" dirty="0"/>
              <a:t>3</a:t>
            </a:r>
            <a:r>
              <a:rPr lang="zh-CN" altLang="zh-CN" dirty="0"/>
              <a:t>个盘子</a:t>
            </a:r>
            <a:r>
              <a:rPr lang="zh-CN" altLang="en-US" dirty="0"/>
              <a:t>移动</a:t>
            </a:r>
            <a:r>
              <a:rPr lang="zh-CN" altLang="zh-CN" dirty="0"/>
              <a:t>顺序如下：</a:t>
            </a:r>
            <a:endParaRPr lang="en-US" altLang="zh-CN" dirty="0"/>
          </a:p>
          <a:p>
            <a:pPr eaLnBrk="1" hangingPunct="1"/>
            <a:r>
              <a:rPr lang="en-US" altLang="zh-CN" dirty="0">
                <a:latin typeface="Courier New" panose="02070309020205020404" pitchFamily="49" charset="0"/>
                <a:cs typeface="Courier New" panose="02070309020205020404" pitchFamily="49" charset="0"/>
              </a:rPr>
              <a:t>Move Disk 1 from post 1 to post 3;</a:t>
            </a:r>
          </a:p>
          <a:p>
            <a:pPr eaLnBrk="1" hangingPunct="1"/>
            <a:r>
              <a:rPr lang="en-US" altLang="zh-CN" dirty="0">
                <a:latin typeface="Courier New" panose="02070309020205020404" pitchFamily="49" charset="0"/>
                <a:cs typeface="Courier New" panose="02070309020205020404" pitchFamily="49" charset="0"/>
              </a:rPr>
              <a:t>Move Disk 2 from post 1 to post 2;</a:t>
            </a:r>
          </a:p>
          <a:p>
            <a:pPr eaLnBrk="1" hangingPunct="1"/>
            <a:r>
              <a:rPr lang="en-US" altLang="zh-CN" dirty="0">
                <a:latin typeface="Courier New" panose="02070309020205020404" pitchFamily="49" charset="0"/>
                <a:cs typeface="Courier New" panose="02070309020205020404" pitchFamily="49" charset="0"/>
              </a:rPr>
              <a:t>Move Disk 1 from post 3 to post 2;</a:t>
            </a:r>
          </a:p>
          <a:p>
            <a:pPr eaLnBrk="1" hangingPunct="1"/>
            <a:r>
              <a:rPr lang="en-US" altLang="zh-CN" dirty="0">
                <a:latin typeface="Courier New" panose="02070309020205020404" pitchFamily="49" charset="0"/>
                <a:cs typeface="Courier New" panose="02070309020205020404" pitchFamily="49" charset="0"/>
              </a:rPr>
              <a:t>Move Disk 3 from post 1 to post 3;</a:t>
            </a:r>
          </a:p>
          <a:p>
            <a:pPr eaLnBrk="1" hangingPunct="1"/>
            <a:r>
              <a:rPr lang="en-US" altLang="zh-CN" dirty="0">
                <a:latin typeface="Courier New" panose="02070309020205020404" pitchFamily="49" charset="0"/>
                <a:cs typeface="Courier New" panose="02070309020205020404" pitchFamily="49" charset="0"/>
              </a:rPr>
              <a:t>Move Disk 1 from post 2 to post 1;</a:t>
            </a:r>
          </a:p>
          <a:p>
            <a:pPr eaLnBrk="1" hangingPunct="1"/>
            <a:r>
              <a:rPr lang="en-US" altLang="zh-CN" dirty="0">
                <a:latin typeface="Courier New" panose="02070309020205020404" pitchFamily="49" charset="0"/>
                <a:cs typeface="Courier New" panose="02070309020205020404" pitchFamily="49" charset="0"/>
              </a:rPr>
              <a:t>Move Disk 2 from post 2 to post 3;</a:t>
            </a:r>
          </a:p>
          <a:p>
            <a:pPr eaLnBrk="1" hangingPunct="1"/>
            <a:r>
              <a:rPr lang="en-US" altLang="zh-CN" dirty="0">
                <a:latin typeface="Courier New" panose="02070309020205020404" pitchFamily="49" charset="0"/>
                <a:cs typeface="Courier New" panose="02070309020205020404" pitchFamily="49" charset="0"/>
              </a:rPr>
              <a:t>Move Disk 1 from post 1 to post 3;</a:t>
            </a:r>
          </a:p>
          <a:p>
            <a:pPr eaLnBrk="1" hangingPunct="1"/>
            <a:endParaRPr lang="zh-CN" altLang="zh-CN" dirty="0"/>
          </a:p>
        </p:txBody>
      </p:sp>
      <p:cxnSp>
        <p:nvCxnSpPr>
          <p:cNvPr id="9" name="Elbow Connector 8">
            <a:extLst>
              <a:ext uri="{FF2B5EF4-FFF2-40B4-BE49-F238E27FC236}">
                <a16:creationId xmlns:a16="http://schemas.microsoft.com/office/drawing/2014/main" id="{2B96A44B-E7EE-8DD9-E922-B5751A435756}"/>
              </a:ext>
            </a:extLst>
          </p:cNvPr>
          <p:cNvCxnSpPr/>
          <p:nvPr/>
        </p:nvCxnSpPr>
        <p:spPr>
          <a:xfrm flipV="1">
            <a:off x="4338084" y="3615070"/>
            <a:ext cx="2806995" cy="584790"/>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 name="Elbow Connector 10">
            <a:extLst>
              <a:ext uri="{FF2B5EF4-FFF2-40B4-BE49-F238E27FC236}">
                <a16:creationId xmlns:a16="http://schemas.microsoft.com/office/drawing/2014/main" id="{6CA15215-9285-4EB8-C1F1-94ADFD96309A}"/>
              </a:ext>
            </a:extLst>
          </p:cNvPr>
          <p:cNvCxnSpPr>
            <a:cxnSpLocks/>
          </p:cNvCxnSpPr>
          <p:nvPr/>
        </p:nvCxnSpPr>
        <p:spPr>
          <a:xfrm flipV="1">
            <a:off x="4359349" y="3882951"/>
            <a:ext cx="2785730" cy="61728"/>
          </a:xfrm>
          <a:prstGeom prst="bentConnector3">
            <a:avLst>
              <a:gd name="adj1" fmla="val 8740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Elbow Connector 18">
            <a:extLst>
              <a:ext uri="{FF2B5EF4-FFF2-40B4-BE49-F238E27FC236}">
                <a16:creationId xmlns:a16="http://schemas.microsoft.com/office/drawing/2014/main" id="{9CEC364D-EA13-50BB-5B62-297E7EC0E936}"/>
              </a:ext>
            </a:extLst>
          </p:cNvPr>
          <p:cNvCxnSpPr>
            <a:cxnSpLocks/>
          </p:cNvCxnSpPr>
          <p:nvPr/>
        </p:nvCxnSpPr>
        <p:spPr>
          <a:xfrm>
            <a:off x="4359349" y="3882951"/>
            <a:ext cx="2796363" cy="242482"/>
          </a:xfrm>
          <a:prstGeom prst="bentConnector3">
            <a:avLst>
              <a:gd name="adj1" fmla="val 82319"/>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TextBox 25">
            <a:extLst>
              <a:ext uri="{FF2B5EF4-FFF2-40B4-BE49-F238E27FC236}">
                <a16:creationId xmlns:a16="http://schemas.microsoft.com/office/drawing/2014/main" id="{32BF89A3-6DD0-EC99-8422-C3A20C5928D7}"/>
              </a:ext>
            </a:extLst>
          </p:cNvPr>
          <p:cNvSpPr txBox="1"/>
          <p:nvPr/>
        </p:nvSpPr>
        <p:spPr>
          <a:xfrm>
            <a:off x="6634382" y="4091455"/>
            <a:ext cx="415498" cy="369332"/>
          </a:xfrm>
          <a:prstGeom prst="rect">
            <a:avLst/>
          </a:prstGeom>
          <a:noFill/>
        </p:spPr>
        <p:txBody>
          <a:bodyPr wrap="none" rtlCol="0">
            <a:spAutoFit/>
          </a:bodyPr>
          <a:lstStyle/>
          <a:p>
            <a:r>
              <a:rPr lang="zh-CN" altLang="en-US" dirty="0"/>
              <a:t>③</a:t>
            </a:r>
            <a:endParaRPr lang="en-CN" dirty="0"/>
          </a:p>
        </p:txBody>
      </p:sp>
      <p:sp>
        <p:nvSpPr>
          <p:cNvPr id="28" name="TextBox 27">
            <a:extLst>
              <a:ext uri="{FF2B5EF4-FFF2-40B4-BE49-F238E27FC236}">
                <a16:creationId xmlns:a16="http://schemas.microsoft.com/office/drawing/2014/main" id="{AB04BFF1-FE74-5A58-C315-C5DC1A74927B}"/>
              </a:ext>
            </a:extLst>
          </p:cNvPr>
          <p:cNvSpPr txBox="1"/>
          <p:nvPr/>
        </p:nvSpPr>
        <p:spPr>
          <a:xfrm>
            <a:off x="4517887" y="4195490"/>
            <a:ext cx="459859" cy="369332"/>
          </a:xfrm>
          <a:prstGeom prst="rect">
            <a:avLst/>
          </a:prstGeom>
          <a:noFill/>
        </p:spPr>
        <p:txBody>
          <a:bodyPr wrap="square">
            <a:spAutoFit/>
          </a:bodyPr>
          <a:lstStyle/>
          <a:p>
            <a:r>
              <a:rPr lang="zh-CN" altLang="en-US" dirty="0"/>
              <a:t>①</a:t>
            </a:r>
            <a:endParaRPr lang="en-CN" dirty="0"/>
          </a:p>
        </p:txBody>
      </p:sp>
      <p:sp>
        <p:nvSpPr>
          <p:cNvPr id="30" name="TextBox 29">
            <a:extLst>
              <a:ext uri="{FF2B5EF4-FFF2-40B4-BE49-F238E27FC236}">
                <a16:creationId xmlns:a16="http://schemas.microsoft.com/office/drawing/2014/main" id="{BF31EEEF-BDD2-7296-EF2F-EC41EC5464ED}"/>
              </a:ext>
            </a:extLst>
          </p:cNvPr>
          <p:cNvSpPr txBox="1"/>
          <p:nvPr/>
        </p:nvSpPr>
        <p:spPr>
          <a:xfrm>
            <a:off x="5973046" y="3920905"/>
            <a:ext cx="502389" cy="369332"/>
          </a:xfrm>
          <a:prstGeom prst="rect">
            <a:avLst/>
          </a:prstGeom>
          <a:noFill/>
        </p:spPr>
        <p:txBody>
          <a:bodyPr wrap="square">
            <a:spAutoFit/>
          </a:bodyPr>
          <a:lstStyle/>
          <a:p>
            <a:r>
              <a:rPr lang="zh-CN" altLang="en-US" dirty="0"/>
              <a:t>②</a:t>
            </a:r>
            <a:endParaRPr lang="en-CN" dirty="0"/>
          </a:p>
        </p:txBody>
      </p:sp>
    </p:spTree>
    <p:custDataLst>
      <p:tags r:id="rId1"/>
    </p:custDataLst>
    <p:extLst>
      <p:ext uri="{BB962C8B-B14F-4D97-AF65-F5344CB8AC3E}">
        <p14:creationId xmlns:p14="http://schemas.microsoft.com/office/powerpoint/2010/main" val="215061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1"/>
            <a:ext cx="10520454" cy="3513369"/>
            <a:chOff x="1887176" y="1780606"/>
            <a:chExt cx="2532899" cy="153671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122816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告诉编译器关于函数的一些相关属性</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在编译阶段对调用函数的合法性进行检查</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函数的原型</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函数的名称，返回值的类型，参数的列表</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以分号结束</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函数声明</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8FFFE7C-0D08-07CF-C226-C3767559FA38}"/>
              </a:ext>
            </a:extLst>
          </p:cNvPr>
          <p:cNvSpPr/>
          <p:nvPr/>
        </p:nvSpPr>
        <p:spPr>
          <a:xfrm>
            <a:off x="6347448" y="1714863"/>
            <a:ext cx="4884433" cy="287338"/>
          </a:xfrm>
          <a:prstGeom prst="rect">
            <a:avLst/>
          </a:prstGeom>
          <a:solidFill>
            <a:srgbClr val="FFFF99"/>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5" name="内容占位符 2">
            <a:extLst>
              <a:ext uri="{FF2B5EF4-FFF2-40B4-BE49-F238E27FC236}">
                <a16:creationId xmlns:a16="http://schemas.microsoft.com/office/drawing/2014/main" id="{33448A58-03B9-DF32-7FAB-4E604C6AABF9}"/>
              </a:ext>
            </a:extLst>
          </p:cNvPr>
          <p:cNvSpPr txBox="1">
            <a:spLocks/>
          </p:cNvSpPr>
          <p:nvPr/>
        </p:nvSpPr>
        <p:spPr bwMode="auto">
          <a:xfrm>
            <a:off x="6096000" y="1220623"/>
            <a:ext cx="5945256" cy="4424803"/>
          </a:xfrm>
          <a:prstGeom prst="rect">
            <a:avLst/>
          </a:prstGeom>
          <a:noFill/>
          <a:ln>
            <a:solidFill>
              <a:srgbClr val="D34817"/>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 #include &lt;</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stdio.h</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&gt;</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2</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3 double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AreaOfCircle</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(double r);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函数声明</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4</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5 int main ()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/*main</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函数定义</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6 {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7	double radius;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来自用户的输入</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8	double </a:t>
            </a:r>
            <a:r>
              <a:rPr kumimoji="0" lang="en-US" altLang="zh-CN" sz="1200" b="1" i="0" u="none" strike="noStrike" kern="1200" cap="none" spc="0" normalizeH="0" baseline="0" noProof="0" dirty="0">
                <a:ln>
                  <a:noFill/>
                </a:ln>
                <a:solidFill>
                  <a:srgbClr val="00B050"/>
                </a:solidFill>
                <a:effectLst/>
                <a:uLnTx/>
                <a:uFillTx/>
                <a:latin typeface="Courier New" panose="02070309020205020404" pitchFamily="49" charset="0"/>
                <a:ea typeface="Cambria Math" panose="02040503050406030204" pitchFamily="18" charset="0"/>
                <a:cs typeface="Courier New" panose="02070309020205020404" pitchFamily="49" charset="0"/>
              </a:rPr>
              <a:t>area</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结果</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9</a:t>
            </a: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10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printf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("Input a radius: ");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11</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12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scanf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lf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&amp;radius);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13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14	</a:t>
            </a:r>
            <a:r>
              <a:rPr kumimoji="0" lang="en-US" altLang="zh-CN" sz="1200" b="1" i="0" u="none" strike="noStrike" kern="1200" cap="none" spc="0" normalizeH="0" baseline="0" noProof="0" dirty="0">
                <a:ln>
                  <a:noFill/>
                </a:ln>
                <a:solidFill>
                  <a:srgbClr val="00B050"/>
                </a:solidFill>
                <a:effectLst/>
                <a:uLnTx/>
                <a:uFillTx/>
                <a:latin typeface="Courier New" panose="02070309020205020404" pitchFamily="49" charset="0"/>
                <a:ea typeface="Cambria Math" panose="02040503050406030204" pitchFamily="18" charset="0"/>
                <a:cs typeface="Courier New" panose="02070309020205020404" pitchFamily="49" charset="0"/>
              </a:rPr>
              <a:t>area</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a:ln>
                  <a:noFill/>
                </a:ln>
                <a:solidFill>
                  <a:srgbClr val="00B05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AreaOfCircle</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(radius);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调用</a:t>
            </a:r>
            <a:r>
              <a:rPr kumimoji="0" lang="en-US" altLang="zh-CN" sz="1200" b="1" i="0" u="none" strike="noStrike" kern="1200" cap="none" spc="0" normalizeH="0" baseline="0" noProof="0" dirty="0" err="1">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AreaOfCircle</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15</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16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printf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("The area of the circle is %f\n " , area);</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17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p:txBody>
      </p:sp>
      <p:sp>
        <p:nvSpPr>
          <p:cNvPr id="7" name="文本框 6">
            <a:extLst>
              <a:ext uri="{FF2B5EF4-FFF2-40B4-BE49-F238E27FC236}">
                <a16:creationId xmlns:a16="http://schemas.microsoft.com/office/drawing/2014/main" id="{A9CB8876-B5B5-DE58-81CF-807DE2C7E68D}"/>
              </a:ext>
            </a:extLst>
          </p:cNvPr>
          <p:cNvSpPr txBox="1"/>
          <p:nvPr/>
        </p:nvSpPr>
        <p:spPr>
          <a:xfrm>
            <a:off x="936980" y="5335819"/>
            <a:ext cx="4987248" cy="830997"/>
          </a:xfrm>
          <a:prstGeom prst="rect">
            <a:avLst/>
          </a:prstGeom>
          <a:noFill/>
        </p:spPr>
        <p:txBody>
          <a:bodyPr wrap="square">
            <a:spAutoFit/>
          </a:bodyPr>
          <a:lstStyle/>
          <a:p>
            <a:pPr marL="44450" indent="0" eaLnBrk="1" hangingPunct="1">
              <a:buNone/>
              <a:defRPr/>
            </a:pPr>
            <a:r>
              <a:rPr lang="zh-CN" altLang="en-US" sz="1600" dirty="0">
                <a:solidFill>
                  <a:srgbClr val="FF00FF"/>
                </a:solidFill>
                <a:latin typeface="微软雅黑" panose="020B0503020204020204" pitchFamily="34" charset="-122"/>
                <a:ea typeface="微软雅黑" panose="020B0503020204020204" pitchFamily="34" charset="-122"/>
              </a:rPr>
              <a:t>返回值类型</a:t>
            </a:r>
            <a:r>
              <a:rPr lang="en-US" altLang="zh-CN" sz="1600" dirty="0">
                <a:solidFill>
                  <a:srgbClr val="FF00FF"/>
                </a:solidFill>
                <a:latin typeface="微软雅黑" panose="020B0503020204020204" pitchFamily="34" charset="-122"/>
                <a:ea typeface="微软雅黑" panose="020B0503020204020204" pitchFamily="34" charset="-122"/>
              </a:rPr>
              <a:t> </a:t>
            </a:r>
            <a:r>
              <a:rPr lang="zh-CN" altLang="en-US" sz="1600" dirty="0">
                <a:solidFill>
                  <a:srgbClr val="00B050"/>
                </a:solidFill>
                <a:latin typeface="微软雅黑" panose="020B0503020204020204" pitchFamily="34" charset="-122"/>
                <a:ea typeface="微软雅黑" panose="020B0503020204020204" pitchFamily="34" charset="-122"/>
              </a:rPr>
              <a:t>函数名</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0070C0"/>
                </a:solidFill>
                <a:latin typeface="微软雅黑" panose="020B0503020204020204" pitchFamily="34" charset="-122"/>
                <a:ea typeface="微软雅黑" panose="020B0503020204020204" pitchFamily="34" charset="-122"/>
              </a:rPr>
              <a:t>参数</a:t>
            </a:r>
            <a:r>
              <a:rPr lang="en-US" altLang="zh-CN" sz="1600" dirty="0">
                <a:solidFill>
                  <a:srgbClr val="0070C0"/>
                </a:solidFill>
                <a:latin typeface="微软雅黑" panose="020B0503020204020204" pitchFamily="34" charset="-122"/>
                <a:ea typeface="微软雅黑" panose="020B0503020204020204" pitchFamily="34" charset="-122"/>
              </a:rPr>
              <a:t>parameter</a:t>
            </a:r>
            <a:r>
              <a:rPr lang="zh-CN" altLang="en-US" sz="1600" dirty="0">
                <a:solidFill>
                  <a:srgbClr val="0070C0"/>
                </a:solidFill>
                <a:latin typeface="微软雅黑" panose="020B0503020204020204" pitchFamily="34" charset="-122"/>
                <a:ea typeface="微软雅黑" panose="020B0503020204020204" pitchFamily="34" charset="-122"/>
              </a:rPr>
              <a:t>的类型和顺序</a:t>
            </a:r>
            <a:r>
              <a:rPr lang="en-US" altLang="zh-CN" sz="1600" dirty="0">
                <a:latin typeface="微软雅黑" panose="020B0503020204020204" pitchFamily="34" charset="-122"/>
                <a:ea typeface="微软雅黑" panose="020B0503020204020204" pitchFamily="34" charset="-122"/>
              </a:rPr>
              <a:t>);</a:t>
            </a:r>
          </a:p>
          <a:p>
            <a:pPr marL="44450" indent="0" eaLnBrk="1" hangingPunct="1">
              <a:buNone/>
              <a:defRPr/>
            </a:pPr>
            <a:r>
              <a:rPr lang="en-US" altLang="zh-CN" sz="1600" dirty="0">
                <a:solidFill>
                  <a:srgbClr val="FF00FF"/>
                </a:solidFill>
                <a:latin typeface="微软雅黑" panose="020B0503020204020204" pitchFamily="34" charset="-122"/>
                <a:ea typeface="微软雅黑" panose="020B0503020204020204" pitchFamily="34" charset="-122"/>
              </a:rPr>
              <a:t>double</a:t>
            </a:r>
            <a:r>
              <a:rPr lang="en-US" altLang="zh-CN" sz="1600" dirty="0">
                <a:latin typeface="微软雅黑" panose="020B0503020204020204" pitchFamily="34" charset="-122"/>
                <a:ea typeface="微软雅黑" panose="020B0503020204020204" pitchFamily="34" charset="-122"/>
              </a:rPr>
              <a:t> </a:t>
            </a:r>
            <a:r>
              <a:rPr lang="en-US" altLang="zh-CN" sz="1600" dirty="0" err="1">
                <a:solidFill>
                  <a:srgbClr val="00B050"/>
                </a:solidFill>
                <a:latin typeface="微软雅黑" panose="020B0503020204020204" pitchFamily="34" charset="-122"/>
                <a:ea typeface="微软雅黑" panose="020B0503020204020204" pitchFamily="34" charset="-122"/>
              </a:rPr>
              <a:t>AreaOfCircle</a:t>
            </a:r>
            <a:r>
              <a:rPr lang="en-US" altLang="zh-CN" sz="1600" dirty="0">
                <a:latin typeface="微软雅黑" panose="020B0503020204020204" pitchFamily="34" charset="-122"/>
                <a:ea typeface="微软雅黑" panose="020B0503020204020204" pitchFamily="34" charset="-122"/>
              </a:rPr>
              <a:t> (</a:t>
            </a:r>
            <a:r>
              <a:rPr lang="en-US" altLang="zh-CN" sz="1600" dirty="0">
                <a:solidFill>
                  <a:srgbClr val="0070C0"/>
                </a:solidFill>
                <a:latin typeface="微软雅黑" panose="020B0503020204020204" pitchFamily="34" charset="-122"/>
                <a:ea typeface="微软雅黑" panose="020B0503020204020204" pitchFamily="34" charset="-122"/>
              </a:rPr>
              <a:t>double</a:t>
            </a:r>
            <a:r>
              <a:rPr lang="en-US" altLang="zh-CN" sz="1600" dirty="0">
                <a:latin typeface="微软雅黑" panose="020B0503020204020204" pitchFamily="34" charset="-122"/>
                <a:ea typeface="微软雅黑" panose="020B0503020204020204" pitchFamily="34" charset="-122"/>
              </a:rPr>
              <a:t>);</a:t>
            </a:r>
          </a:p>
          <a:p>
            <a:pPr marL="44450" indent="0" eaLnBrk="1" hangingPunct="1">
              <a:buNone/>
              <a:defRPr/>
            </a:pPr>
            <a:r>
              <a:rPr lang="en-US" altLang="zh-CN" sz="1600" dirty="0">
                <a:solidFill>
                  <a:srgbClr val="FF00FF"/>
                </a:solidFill>
                <a:latin typeface="微软雅黑" panose="020B0503020204020204" pitchFamily="34" charset="-122"/>
                <a:ea typeface="微软雅黑" panose="020B0503020204020204" pitchFamily="34" charset="-122"/>
              </a:rPr>
              <a:t>void</a:t>
            </a:r>
            <a:r>
              <a:rPr lang="en-US" altLang="zh-CN" sz="1600" dirty="0">
                <a:latin typeface="微软雅黑" panose="020B0503020204020204" pitchFamily="34" charset="-122"/>
                <a:ea typeface="微软雅黑" panose="020B0503020204020204" pitchFamily="34" charset="-122"/>
              </a:rPr>
              <a:t> </a:t>
            </a:r>
            <a:r>
              <a:rPr lang="en-US" altLang="zh-CN" sz="1600" dirty="0" err="1">
                <a:solidFill>
                  <a:srgbClr val="00B050"/>
                </a:solidFill>
                <a:latin typeface="微软雅黑" panose="020B0503020204020204" pitchFamily="34" charset="-122"/>
                <a:ea typeface="微软雅黑" panose="020B0503020204020204" pitchFamily="34" charset="-122"/>
              </a:rPr>
              <a:t>SayHello</a:t>
            </a:r>
            <a:r>
              <a:rPr lang="en-US" altLang="zh-CN" sz="1600" dirty="0">
                <a:latin typeface="微软雅黑" panose="020B0503020204020204" pitchFamily="34" charset="-122"/>
                <a:ea typeface="微软雅黑" panose="020B0503020204020204" pitchFamily="34" charset="-122"/>
              </a:rPr>
              <a:t>(); </a:t>
            </a:r>
            <a:endParaRPr lang="zh-CN" altLang="en-US" sz="16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7546644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7"/>
            <a:ext cx="10409655" cy="1994878"/>
            <a:chOff x="1887176" y="1780606"/>
            <a:chExt cx="2506223" cy="872539"/>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56399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如何使用重复结构解决这个问题？</a:t>
              </a:r>
            </a:p>
            <a:p>
              <a:pPr marL="285750" indent="-285750">
                <a:lnSpc>
                  <a:spcPct val="150000"/>
                </a:lnSpc>
                <a:buFont typeface="Wingdings" pitchFamily="2" charset="2"/>
                <a:buChar char="Ø"/>
              </a:pPr>
              <a:r>
                <a:rPr lang="zh-CN" altLang="en-US" dirty="0"/>
                <a:t>关于汉诺塔的传说：当僧侣们完成了解决</a:t>
              </a:r>
              <a:r>
                <a:rPr lang="en-US" altLang="zh-CN" dirty="0"/>
                <a:t>64</a:t>
              </a:r>
              <a:r>
                <a:rPr lang="zh-CN" altLang="en-US" dirty="0"/>
                <a:t>个盘子的问题时，这个世界也将结束。如果每次移动需要</a:t>
              </a:r>
              <a:r>
                <a:rPr lang="en-US" altLang="zh-CN" dirty="0"/>
                <a:t>1</a:t>
              </a:r>
              <a:r>
                <a:rPr lang="zh-CN" altLang="en-US" dirty="0"/>
                <a:t>秒钟，解决这个难题需要花费多长时间？</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递归示例：汉诺塔</a:t>
              </a:r>
              <a:endParaRPr lang="zh-CN" altLang="en-US" sz="2800" baseline="-25000" dirty="0">
                <a:solidFill>
                  <a:schemeClr val="tx1">
                    <a:lumMod val="85000"/>
                    <a:lumOff val="15000"/>
                  </a:schemeClr>
                </a:solidFill>
              </a:endParaRPr>
            </a:p>
          </p:txBody>
        </p:sp>
      </p:grpSp>
    </p:spTree>
    <p:custDataLst>
      <p:tags r:id="rId1"/>
    </p:custDataLst>
    <p:extLst>
      <p:ext uri="{BB962C8B-B14F-4D97-AF65-F5344CB8AC3E}">
        <p14:creationId xmlns:p14="http://schemas.microsoft.com/office/powerpoint/2010/main" val="32620849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7"/>
            <a:ext cx="10409655" cy="4672534"/>
            <a:chOff x="1887176" y="1780606"/>
            <a:chExt cx="2506223" cy="2043718"/>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1735174"/>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在一组</a:t>
              </a:r>
              <a:r>
                <a:rPr lang="zh-CN" altLang="en-US" dirty="0">
                  <a:solidFill>
                    <a:srgbClr val="C00000"/>
                  </a:solidFill>
                </a:rPr>
                <a:t>有序</a:t>
              </a:r>
              <a:r>
                <a:rPr lang="zh-CN" altLang="en-US" dirty="0"/>
                <a:t>元素中寻找一个</a:t>
              </a:r>
              <a:r>
                <a:rPr lang="zh-CN" altLang="en-US" dirty="0">
                  <a:solidFill>
                    <a:srgbClr val="C00000"/>
                  </a:solidFill>
                </a:rPr>
                <a:t>特定</a:t>
              </a:r>
              <a:r>
                <a:rPr lang="zh-CN" altLang="en-US" dirty="0"/>
                <a:t>元素的快速方法</a:t>
              </a:r>
            </a:p>
            <a:p>
              <a:pPr marL="742950" lvl="1" indent="-285750">
                <a:lnSpc>
                  <a:spcPct val="150000"/>
                </a:lnSpc>
                <a:buFont typeface="Arial" panose="020B0604020202020204" pitchFamily="34" charset="0"/>
                <a:buChar char="•"/>
              </a:pPr>
              <a:r>
                <a:rPr lang="zh-CN" altLang="en-US" sz="1600" dirty="0"/>
                <a:t>例如，想要在一组按递增顺序排列的整数数组里查找某个整数值</a:t>
              </a:r>
            </a:p>
            <a:p>
              <a:pPr marL="285750" indent="-285750">
                <a:lnSpc>
                  <a:spcPct val="150000"/>
                </a:lnSpc>
                <a:buFont typeface="Wingdings" pitchFamily="2" charset="2"/>
                <a:buChar char="Ø"/>
              </a:pPr>
              <a:r>
                <a:rPr lang="zh-CN" altLang="en-US" dirty="0"/>
                <a:t>检查这个数组的中点，判定要查找的整数是否：</a:t>
              </a:r>
            </a:p>
            <a:p>
              <a:pPr marL="742950" lvl="1" indent="-285750">
                <a:lnSpc>
                  <a:spcPct val="150000"/>
                </a:lnSpc>
                <a:buFont typeface="Arial" panose="020B0604020202020204" pitchFamily="34" charset="0"/>
                <a:buChar char="•"/>
              </a:pPr>
              <a:r>
                <a:rPr lang="en-US" altLang="zh-CN" sz="1600" dirty="0"/>
                <a:t>(1)</a:t>
              </a:r>
              <a:r>
                <a:rPr lang="zh-CN" altLang="en-US" sz="1600" dirty="0"/>
                <a:t>等于中点的数值，</a:t>
              </a:r>
              <a:r>
                <a:rPr lang="en-US" altLang="zh-CN" sz="1600" dirty="0"/>
                <a:t>(2)</a:t>
              </a:r>
              <a:r>
                <a:rPr lang="zh-CN" altLang="en-US" sz="1600" dirty="0"/>
                <a:t>小于中点的数值，</a:t>
              </a:r>
              <a:r>
                <a:rPr lang="en-US" altLang="zh-CN" sz="1600" dirty="0"/>
                <a:t>(3)</a:t>
              </a:r>
              <a:r>
                <a:rPr lang="zh-CN" altLang="en-US" sz="1600" dirty="0"/>
                <a:t>大于中点的数值</a:t>
              </a:r>
            </a:p>
            <a:p>
              <a:pPr marL="742950" lvl="1" indent="-285750">
                <a:lnSpc>
                  <a:spcPct val="150000"/>
                </a:lnSpc>
                <a:buFont typeface="Arial" panose="020B0604020202020204" pitchFamily="34" charset="0"/>
                <a:buChar char="•"/>
              </a:pPr>
              <a:r>
                <a:rPr lang="zh-CN" altLang="en-US" sz="1600" dirty="0"/>
                <a:t>如果是相等的，就完成了查找</a:t>
              </a:r>
            </a:p>
            <a:p>
              <a:pPr marL="742950" lvl="1" indent="-285750">
                <a:lnSpc>
                  <a:spcPct val="150000"/>
                </a:lnSpc>
                <a:buFont typeface="Arial" panose="020B0604020202020204" pitchFamily="34" charset="0"/>
                <a:buChar char="•"/>
              </a:pPr>
              <a:r>
                <a:rPr lang="zh-CN" altLang="en-US" sz="1600" dirty="0"/>
                <a:t>如果是小的，将再次执行查找，只是这次只是对数组的前一半查找</a:t>
              </a:r>
            </a:p>
            <a:p>
              <a:pPr marL="742950" lvl="1" indent="-285750">
                <a:lnSpc>
                  <a:spcPct val="150000"/>
                </a:lnSpc>
                <a:buFont typeface="Arial" panose="020B0604020202020204" pitchFamily="34" charset="0"/>
                <a:buChar char="•"/>
              </a:pPr>
              <a:r>
                <a:rPr lang="zh-CN" altLang="en-US" sz="1600" dirty="0"/>
                <a:t>如果是大的，则只对数组的后一半执行查找</a:t>
              </a:r>
            </a:p>
            <a:p>
              <a:pPr marL="285750" indent="-285750">
                <a:lnSpc>
                  <a:spcPct val="150000"/>
                </a:lnSpc>
                <a:buFont typeface="Wingdings" pitchFamily="2" charset="2"/>
                <a:buChar char="Ø"/>
              </a:pPr>
              <a:r>
                <a:rPr lang="zh-CN" altLang="en-US" dirty="0"/>
                <a:t>如果要查找的数值不在这个数组中将发生什么？</a:t>
              </a:r>
            </a:p>
            <a:p>
              <a:pPr marL="742950" lvl="1" indent="-285750">
                <a:lnSpc>
                  <a:spcPct val="150000"/>
                </a:lnSpc>
                <a:buFont typeface="Arial" panose="020B0604020202020204" pitchFamily="34" charset="0"/>
                <a:buChar char="•"/>
              </a:pPr>
              <a:r>
                <a:rPr lang="zh-CN" altLang="en-US" sz="1600" dirty="0"/>
                <a:t>如果要查找的那个记录不存在，那么最后将在没有元素的数组（即，大小为</a:t>
              </a:r>
              <a:r>
                <a:rPr lang="en-US" altLang="zh-CN" sz="1600" dirty="0"/>
                <a:t>0</a:t>
              </a:r>
              <a:r>
                <a:rPr lang="zh-CN" altLang="en-US" sz="1600" dirty="0"/>
                <a:t>）中执行查找</a:t>
              </a:r>
              <a:r>
                <a:rPr lang="en-US" altLang="zh-CN" sz="1600" dirty="0"/>
                <a:t>——</a:t>
              </a:r>
              <a:r>
                <a:rPr lang="zh-CN" altLang="en-US" sz="1600" dirty="0"/>
                <a:t>递归的基本条件</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递归示例：二分法查找</a:t>
              </a:r>
              <a:endParaRPr lang="zh-CN" altLang="en-US" sz="2800" baseline="-25000" dirty="0">
                <a:solidFill>
                  <a:schemeClr val="tx1">
                    <a:lumMod val="85000"/>
                    <a:lumOff val="15000"/>
                  </a:schemeClr>
                </a:solidFill>
              </a:endParaRPr>
            </a:p>
          </p:txBody>
        </p:sp>
      </p:grpSp>
    </p:spTree>
    <p:custDataLst>
      <p:tags r:id="rId1"/>
    </p:custDataLst>
    <p:extLst>
      <p:ext uri="{BB962C8B-B14F-4D97-AF65-F5344CB8AC3E}">
        <p14:creationId xmlns:p14="http://schemas.microsoft.com/office/powerpoint/2010/main" val="5789809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7"/>
            <a:ext cx="9283913" cy="5001149"/>
            <a:chOff x="1887176" y="1780606"/>
            <a:chExt cx="2235190" cy="2187451"/>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1062037" cy="1878907"/>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在一组</a:t>
              </a:r>
              <a:r>
                <a:rPr lang="zh-CN" altLang="en-US" dirty="0">
                  <a:solidFill>
                    <a:srgbClr val="C00000"/>
                  </a:solidFill>
                </a:rPr>
                <a:t>有序</a:t>
              </a:r>
              <a:r>
                <a:rPr lang="zh-CN" altLang="en-US" dirty="0"/>
                <a:t>元素中寻找一个</a:t>
              </a:r>
              <a:r>
                <a:rPr lang="zh-CN" altLang="en-US" dirty="0">
                  <a:solidFill>
                    <a:srgbClr val="C00000"/>
                  </a:solidFill>
                </a:rPr>
                <a:t>特定</a:t>
              </a:r>
              <a:r>
                <a:rPr lang="zh-CN" altLang="en-US" dirty="0"/>
                <a:t>元素的快速方法</a:t>
              </a:r>
              <a:endParaRPr lang="en-US" altLang="zh-CN" dirty="0"/>
            </a:p>
            <a:p>
              <a:pPr marL="285750" indent="-285750">
                <a:lnSpc>
                  <a:spcPct val="150000"/>
                </a:lnSpc>
                <a:buFont typeface="Wingdings" pitchFamily="2" charset="2"/>
                <a:buChar char="Ø"/>
              </a:pPr>
              <a:r>
                <a:rPr lang="zh-CN" altLang="en-US" dirty="0"/>
                <a:t>检查这个数组的中点，判定要查找的整数是否：</a:t>
              </a:r>
            </a:p>
            <a:p>
              <a:pPr marL="742950" lvl="1" indent="-285750">
                <a:lnSpc>
                  <a:spcPct val="150000"/>
                </a:lnSpc>
                <a:buFont typeface="Arial" panose="020B0604020202020204" pitchFamily="34" charset="0"/>
                <a:buChar char="•"/>
              </a:pPr>
              <a:r>
                <a:rPr lang="en-US" altLang="zh-CN" sz="1600" dirty="0"/>
                <a:t>(1)</a:t>
              </a:r>
              <a:r>
                <a:rPr lang="zh-CN" altLang="en-US" sz="1600" dirty="0"/>
                <a:t>等于中点的数值，</a:t>
              </a:r>
              <a:r>
                <a:rPr lang="en-US" altLang="zh-CN" sz="1600" dirty="0"/>
                <a:t>(2)</a:t>
              </a:r>
              <a:r>
                <a:rPr lang="zh-CN" altLang="en-US" sz="1600" dirty="0"/>
                <a:t>小于中点的数值，</a:t>
              </a:r>
              <a:r>
                <a:rPr lang="en-US" altLang="zh-CN" sz="1600" dirty="0"/>
                <a:t>(3)</a:t>
              </a:r>
              <a:r>
                <a:rPr lang="zh-CN" altLang="en-US" sz="1600" dirty="0"/>
                <a:t>大于中点的数值</a:t>
              </a:r>
            </a:p>
            <a:p>
              <a:pPr marL="742950" lvl="1" indent="-285750">
                <a:lnSpc>
                  <a:spcPct val="150000"/>
                </a:lnSpc>
                <a:buFont typeface="Arial" panose="020B0604020202020204" pitchFamily="34" charset="0"/>
                <a:buChar char="•"/>
              </a:pPr>
              <a:r>
                <a:rPr lang="zh-CN" altLang="en-US" sz="1600" dirty="0"/>
                <a:t>如果是相等的，就完成了查找</a:t>
              </a:r>
            </a:p>
            <a:p>
              <a:pPr marL="742950" lvl="1" indent="-285750">
                <a:lnSpc>
                  <a:spcPct val="150000"/>
                </a:lnSpc>
                <a:buFont typeface="Arial" panose="020B0604020202020204" pitchFamily="34" charset="0"/>
                <a:buChar char="•"/>
              </a:pPr>
              <a:r>
                <a:rPr lang="zh-CN" altLang="en-US" sz="1600" dirty="0"/>
                <a:t>如果是小的，将再次执行查找，只是这次只是对数组的前一半查找</a:t>
              </a:r>
            </a:p>
            <a:p>
              <a:pPr marL="742950" lvl="1" indent="-285750">
                <a:lnSpc>
                  <a:spcPct val="150000"/>
                </a:lnSpc>
                <a:buFont typeface="Arial" panose="020B0604020202020204" pitchFamily="34" charset="0"/>
                <a:buChar char="•"/>
              </a:pPr>
              <a:r>
                <a:rPr lang="zh-CN" altLang="en-US" sz="1600" dirty="0"/>
                <a:t>如果是大的，则只对数组的后一半执行查找</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递归示例：二分法查找</a:t>
              </a:r>
              <a:endParaRPr lang="zh-CN" altLang="en-US" sz="2800" baseline="-25000" dirty="0">
                <a:solidFill>
                  <a:schemeClr val="tx1">
                    <a:lumMod val="85000"/>
                    <a:lumOff val="15000"/>
                  </a:schemeClr>
                </a:solidFill>
              </a:endParaRPr>
            </a:p>
          </p:txBody>
        </p:sp>
      </p:grpSp>
      <p:pic>
        <p:nvPicPr>
          <p:cNvPr id="2" name="Picture 2">
            <a:extLst>
              <a:ext uri="{FF2B5EF4-FFF2-40B4-BE49-F238E27FC236}">
                <a16:creationId xmlns:a16="http://schemas.microsoft.com/office/drawing/2014/main" id="{BE9D2726-AD98-B340-367E-3005413F10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9031" y="1032026"/>
            <a:ext cx="5856877" cy="5700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7513514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7"/>
            <a:ext cx="9283913" cy="5001149"/>
            <a:chOff x="1887176" y="1780606"/>
            <a:chExt cx="2235190" cy="2187451"/>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1062037" cy="1878907"/>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在一组</a:t>
              </a:r>
              <a:r>
                <a:rPr lang="zh-CN" altLang="en-US" dirty="0">
                  <a:solidFill>
                    <a:srgbClr val="C00000"/>
                  </a:solidFill>
                </a:rPr>
                <a:t>有序</a:t>
              </a:r>
              <a:r>
                <a:rPr lang="zh-CN" altLang="en-US" dirty="0"/>
                <a:t>元素中寻找一个</a:t>
              </a:r>
              <a:r>
                <a:rPr lang="zh-CN" altLang="en-US" dirty="0">
                  <a:solidFill>
                    <a:srgbClr val="C00000"/>
                  </a:solidFill>
                </a:rPr>
                <a:t>特定</a:t>
              </a:r>
              <a:r>
                <a:rPr lang="zh-CN" altLang="en-US" dirty="0"/>
                <a:t>元素的快速方法</a:t>
              </a:r>
              <a:endParaRPr lang="en-US" altLang="zh-CN" dirty="0"/>
            </a:p>
            <a:p>
              <a:pPr marL="285750" indent="-285750">
                <a:lnSpc>
                  <a:spcPct val="150000"/>
                </a:lnSpc>
                <a:buFont typeface="Wingdings" pitchFamily="2" charset="2"/>
                <a:buChar char="Ø"/>
              </a:pPr>
              <a:r>
                <a:rPr lang="zh-CN" altLang="en-US" dirty="0"/>
                <a:t>检查这个数组的中点，判定要查找的整数是否：</a:t>
              </a:r>
            </a:p>
            <a:p>
              <a:pPr marL="742950" lvl="1" indent="-285750">
                <a:lnSpc>
                  <a:spcPct val="150000"/>
                </a:lnSpc>
                <a:buFont typeface="Arial" panose="020B0604020202020204" pitchFamily="34" charset="0"/>
                <a:buChar char="•"/>
              </a:pPr>
              <a:r>
                <a:rPr lang="en-US" altLang="zh-CN" sz="1600" dirty="0"/>
                <a:t>(1)</a:t>
              </a:r>
              <a:r>
                <a:rPr lang="zh-CN" altLang="en-US" sz="1600" dirty="0"/>
                <a:t>等于中点的数值，</a:t>
              </a:r>
              <a:r>
                <a:rPr lang="en-US" altLang="zh-CN" sz="1600" dirty="0"/>
                <a:t>(2)</a:t>
              </a:r>
              <a:r>
                <a:rPr lang="zh-CN" altLang="en-US" sz="1600" dirty="0"/>
                <a:t>小于中点的数值，</a:t>
              </a:r>
              <a:r>
                <a:rPr lang="en-US" altLang="zh-CN" sz="1600" dirty="0"/>
                <a:t>(3)</a:t>
              </a:r>
              <a:r>
                <a:rPr lang="zh-CN" altLang="en-US" sz="1600" dirty="0"/>
                <a:t>大于中点的数值</a:t>
              </a:r>
            </a:p>
            <a:p>
              <a:pPr marL="742950" lvl="1" indent="-285750">
                <a:lnSpc>
                  <a:spcPct val="150000"/>
                </a:lnSpc>
                <a:buFont typeface="Arial" panose="020B0604020202020204" pitchFamily="34" charset="0"/>
                <a:buChar char="•"/>
              </a:pPr>
              <a:r>
                <a:rPr lang="zh-CN" altLang="en-US" sz="1600" dirty="0"/>
                <a:t>如果是相等的，就完成了查找</a:t>
              </a:r>
            </a:p>
            <a:p>
              <a:pPr marL="742950" lvl="1" indent="-285750">
                <a:lnSpc>
                  <a:spcPct val="150000"/>
                </a:lnSpc>
                <a:buFont typeface="Arial" panose="020B0604020202020204" pitchFamily="34" charset="0"/>
                <a:buChar char="•"/>
              </a:pPr>
              <a:r>
                <a:rPr lang="zh-CN" altLang="en-US" sz="1600" dirty="0"/>
                <a:t>如果是小的，将再次执行查找，只是这次只是对数组的前一半查找</a:t>
              </a:r>
            </a:p>
            <a:p>
              <a:pPr marL="742950" lvl="1" indent="-285750">
                <a:lnSpc>
                  <a:spcPct val="150000"/>
                </a:lnSpc>
                <a:buFont typeface="Arial" panose="020B0604020202020204" pitchFamily="34" charset="0"/>
                <a:buChar char="•"/>
              </a:pPr>
              <a:r>
                <a:rPr lang="zh-CN" altLang="en-US" sz="1600" dirty="0"/>
                <a:t>如果是大的，则只对数组的后一半执行查找</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递归示例：二分法查找</a:t>
              </a:r>
              <a:endParaRPr lang="zh-CN" altLang="en-US" sz="2800" baseline="-25000" dirty="0">
                <a:solidFill>
                  <a:schemeClr val="tx1">
                    <a:lumMod val="85000"/>
                    <a:lumOff val="15000"/>
                  </a:schemeClr>
                </a:solidFill>
              </a:endParaRPr>
            </a:p>
          </p:txBody>
        </p:sp>
      </p:grpSp>
      <p:sp>
        <p:nvSpPr>
          <p:cNvPr id="9" name="内容占位符 2">
            <a:extLst>
              <a:ext uri="{FF2B5EF4-FFF2-40B4-BE49-F238E27FC236}">
                <a16:creationId xmlns:a16="http://schemas.microsoft.com/office/drawing/2014/main" id="{55120E3B-6F4E-9EE4-EE9F-0B39625778A4}"/>
              </a:ext>
            </a:extLst>
          </p:cNvPr>
          <p:cNvSpPr txBox="1">
            <a:spLocks/>
          </p:cNvSpPr>
          <p:nvPr/>
        </p:nvSpPr>
        <p:spPr bwMode="auto">
          <a:xfrm>
            <a:off x="5557724" y="971229"/>
            <a:ext cx="6701613" cy="575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如果</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item</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在</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list[start]</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和</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list[end]</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之间，函数返回</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item</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的位置，</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如果不存在，则返回</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-1</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int </a:t>
            </a:r>
            <a:r>
              <a:rPr kumimoji="0" lang="en-US" altLang="zh-CN" sz="1400" b="1" i="0" u="none" strike="noStrike" kern="1200" cap="none" spc="0" normalizeH="0" baseline="0" noProof="0" dirty="0" err="1">
                <a:ln>
                  <a:noFill/>
                </a:ln>
                <a:solidFill>
                  <a:srgbClr val="C00000"/>
                </a:solidFill>
                <a:effectLst/>
                <a:uLnTx/>
                <a:uFillTx/>
                <a:latin typeface="Courier New" panose="02070309020205020404" pitchFamily="49" charset="0"/>
                <a:cs typeface="Courier New" panose="02070309020205020404" pitchFamily="49" charset="0"/>
              </a:rPr>
              <a:t>BinarySearch</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(int item, int list[], int start, int end) {</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int middle = (end + start) / 2;</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未找到</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item*/</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if (end &lt; start)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return -1;</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找到了</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item*/	 </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else if (list[middle] == item)</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return middle;</a:t>
            </a: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r>
              <a:rPr kumimoji="0" lang="zh-CN"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查找数组的前一半</a:t>
            </a: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else if (item &lt; list[middle])</a:t>
            </a:r>
            <a:endParaRPr kumimoji="0" lang="zh-CN"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return </a:t>
            </a:r>
            <a:r>
              <a:rPr kumimoji="0" lang="en-US" altLang="zh-CN" sz="1400" b="1" i="0" u="none" strike="noStrike" kern="1200" cap="none" spc="0" normalizeH="0" baseline="0" noProof="0" dirty="0" err="1">
                <a:ln>
                  <a:noFill/>
                </a:ln>
                <a:solidFill>
                  <a:srgbClr val="C00000"/>
                </a:solidFill>
                <a:effectLst/>
                <a:uLnTx/>
                <a:uFillTx/>
                <a:latin typeface="Courier New" panose="02070309020205020404" pitchFamily="49" charset="0"/>
                <a:cs typeface="Courier New" panose="02070309020205020404" pitchFamily="49" charset="0"/>
              </a:rPr>
              <a:t>BinarySearch</a:t>
            </a:r>
            <a:r>
              <a:rPr kumimoji="0" lang="en-US" altLang="zh-CN" sz="1400" b="1" i="0" u="none" strike="noStrike" kern="1200" cap="none" spc="0" normalizeH="0" baseline="0" noProof="0" dirty="0">
                <a:ln>
                  <a:noFill/>
                </a:ln>
                <a:solidFill>
                  <a:srgbClr val="FFFF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(item, list, start, </a:t>
            </a:r>
            <a:r>
              <a:rPr kumimoji="0" lang="en-US" altLang="zh-CN" sz="14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middle - 1</a:t>
            </a: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endParaRPr kumimoji="0" lang="zh-CN"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r>
              <a:rPr kumimoji="0" lang="zh-CN"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查找数组的后一半</a:t>
            </a: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else</a:t>
            </a:r>
            <a:endParaRPr kumimoji="0" lang="zh-CN"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return </a:t>
            </a:r>
            <a:r>
              <a:rPr kumimoji="0" lang="en-US" altLang="zh-CN" sz="1400" b="1" i="0" u="none" strike="noStrike" kern="1200" cap="none" spc="0" normalizeH="0" baseline="0" noProof="0" dirty="0" err="1">
                <a:ln>
                  <a:noFill/>
                </a:ln>
                <a:solidFill>
                  <a:srgbClr val="C00000"/>
                </a:solidFill>
                <a:effectLst/>
                <a:uLnTx/>
                <a:uFillTx/>
                <a:latin typeface="Courier New" panose="02070309020205020404" pitchFamily="49" charset="0"/>
                <a:cs typeface="Courier New" panose="02070309020205020404" pitchFamily="49" charset="0"/>
              </a:rPr>
              <a:t>BinarySearch</a:t>
            </a:r>
            <a:r>
              <a:rPr kumimoji="0" lang="en-US" altLang="zh-CN" sz="14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(item, list</a:t>
            </a:r>
            <a:r>
              <a:rPr kumimoji="0" lang="en-US" altLang="zh-CN" sz="14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 middle + 1</a:t>
            </a: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end );</a:t>
            </a:r>
            <a:endParaRPr kumimoji="0" lang="zh-CN"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endParaRPr kumimoji="0" lang="zh-CN" altLang="en-US"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p:txBody>
      </p:sp>
      <p:sp>
        <p:nvSpPr>
          <p:cNvPr id="10" name="矩形 3">
            <a:extLst>
              <a:ext uri="{FF2B5EF4-FFF2-40B4-BE49-F238E27FC236}">
                <a16:creationId xmlns:a16="http://schemas.microsoft.com/office/drawing/2014/main" id="{B053BD7F-8F03-2E69-4CCB-57AAC2D42F54}"/>
              </a:ext>
            </a:extLst>
          </p:cNvPr>
          <p:cNvSpPr/>
          <p:nvPr/>
        </p:nvSpPr>
        <p:spPr>
          <a:xfrm>
            <a:off x="5557724" y="932879"/>
            <a:ext cx="6613010" cy="5861327"/>
          </a:xfrm>
          <a:prstGeom prst="rect">
            <a:avLst/>
          </a:prstGeom>
          <a:no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14509447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8"/>
            <a:ext cx="10707940" cy="2918207"/>
            <a:chOff x="1887176" y="1780606"/>
            <a:chExt cx="2578038" cy="1276393"/>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523734" cy="967849"/>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t>采用直接遍历数组的顺序查找</a:t>
              </a:r>
            </a:p>
            <a:p>
              <a:pPr marL="742950" lvl="1" indent="-285750">
                <a:lnSpc>
                  <a:spcPct val="150000"/>
                </a:lnSpc>
                <a:buFont typeface="Arial" panose="020B0604020202020204" pitchFamily="34" charset="0"/>
                <a:buChar char="•"/>
              </a:pPr>
              <a:r>
                <a:rPr lang="zh-CN" altLang="en-US" dirty="0"/>
                <a:t>先检查</a:t>
              </a:r>
              <a:r>
                <a:rPr lang="en-US" altLang="zh-CN" dirty="0"/>
                <a:t>list[0]</a:t>
              </a:r>
              <a:r>
                <a:rPr lang="zh-CN" altLang="en-US" dirty="0"/>
                <a:t>，然后</a:t>
              </a:r>
              <a:r>
                <a:rPr lang="en-US" altLang="zh-CN" dirty="0"/>
                <a:t>list[1]</a:t>
              </a:r>
              <a:r>
                <a:rPr lang="zh-CN" altLang="en-US" dirty="0"/>
                <a:t>，再</a:t>
              </a:r>
              <a:r>
                <a:rPr lang="en-US" altLang="zh-CN" dirty="0"/>
                <a:t>list[2]</a:t>
              </a:r>
              <a:r>
                <a:rPr lang="zh-CN" altLang="en-US" dirty="0"/>
                <a:t>，</a:t>
              </a:r>
              <a:r>
                <a:rPr lang="en-US" altLang="zh-CN" dirty="0"/>
                <a:t>……</a:t>
              </a:r>
              <a:r>
                <a:rPr lang="zh-CN" altLang="en-US" dirty="0"/>
                <a:t>，最终或者找到那个记录或者确定其不存在</a:t>
              </a:r>
              <a:endParaRPr lang="en-US" altLang="zh-CN" dirty="0"/>
            </a:p>
            <a:p>
              <a:pPr marL="742950" lvl="1" indent="-285750">
                <a:lnSpc>
                  <a:spcPct val="150000"/>
                </a:lnSpc>
                <a:buFont typeface="Arial" panose="020B0604020202020204" pitchFamily="34" charset="0"/>
                <a:buChar char="•"/>
              </a:pPr>
              <a:r>
                <a:rPr lang="zh-CN" altLang="en-US" dirty="0"/>
                <a:t>顺序查找是与</a:t>
              </a:r>
              <a:r>
                <a:rPr lang="en-US" altLang="zh-CN" dirty="0">
                  <a:solidFill>
                    <a:srgbClr val="C00000"/>
                  </a:solidFill>
                </a:rPr>
                <a:t>n</a:t>
              </a:r>
              <a:r>
                <a:rPr lang="zh-CN" altLang="en-US" dirty="0"/>
                <a:t>成正比的，此处</a:t>
              </a:r>
              <a:r>
                <a:rPr lang="en-US" altLang="zh-CN" dirty="0"/>
                <a:t>n</a:t>
              </a:r>
              <a:r>
                <a:rPr lang="zh-CN" altLang="en-US" dirty="0"/>
                <a:t>为数组的大小</a:t>
              </a:r>
            </a:p>
            <a:p>
              <a:pPr marL="285750" indent="-285750">
                <a:lnSpc>
                  <a:spcPct val="150000"/>
                </a:lnSpc>
                <a:buFont typeface="Wingdings" pitchFamily="2" charset="2"/>
                <a:buChar char="Ø"/>
              </a:pPr>
              <a:r>
                <a:rPr lang="zh-CN" altLang="en-US" sz="2000" dirty="0"/>
                <a:t>二分法需要的比较次数少，而且如果数组足够大的话执行得更快</a:t>
              </a:r>
            </a:p>
            <a:p>
              <a:pPr marL="742950" lvl="1" indent="-285750">
                <a:lnSpc>
                  <a:spcPct val="150000"/>
                </a:lnSpc>
                <a:buFont typeface="Arial" panose="020B0604020202020204" pitchFamily="34" charset="0"/>
                <a:buChar char="•"/>
              </a:pPr>
              <a:r>
                <a:rPr lang="zh-CN" altLang="en-US" dirty="0"/>
                <a:t>二分法查找，其运行时间与</a:t>
              </a:r>
              <a:r>
                <a:rPr lang="en-US" altLang="zh-CN" dirty="0">
                  <a:solidFill>
                    <a:srgbClr val="C00000"/>
                  </a:solidFill>
                </a:rPr>
                <a:t>log</a:t>
              </a:r>
              <a:r>
                <a:rPr lang="en-US" altLang="zh-CN" baseline="-25000" dirty="0">
                  <a:solidFill>
                    <a:srgbClr val="C00000"/>
                  </a:solidFill>
                </a:rPr>
                <a:t>2</a:t>
              </a:r>
              <a:r>
                <a:rPr lang="en-US" altLang="zh-CN" dirty="0">
                  <a:solidFill>
                    <a:srgbClr val="C00000"/>
                  </a:solidFill>
                </a:rPr>
                <a:t>n</a:t>
              </a:r>
              <a:r>
                <a:rPr lang="zh-CN" altLang="en-US" dirty="0"/>
                <a:t>成比例，此处</a:t>
              </a:r>
              <a:r>
                <a:rPr lang="en-US" altLang="zh-CN" dirty="0"/>
                <a:t>n</a:t>
              </a:r>
              <a:r>
                <a:rPr lang="zh-CN" altLang="en-US" dirty="0"/>
                <a:t>为数组的大小</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递归示例：二分法查找</a:t>
              </a:r>
              <a:endParaRPr lang="zh-CN" altLang="en-US" sz="2800" baseline="-25000" dirty="0">
                <a:solidFill>
                  <a:schemeClr val="tx1">
                    <a:lumMod val="85000"/>
                    <a:lumOff val="15000"/>
                  </a:schemeClr>
                </a:solidFill>
              </a:endParaRPr>
            </a:p>
          </p:txBody>
        </p:sp>
      </p:grpSp>
    </p:spTree>
    <p:custDataLst>
      <p:tags r:id="rId1"/>
    </p:custDataLst>
    <p:extLst>
      <p:ext uri="{BB962C8B-B14F-4D97-AF65-F5344CB8AC3E}">
        <p14:creationId xmlns:p14="http://schemas.microsoft.com/office/powerpoint/2010/main" val="424528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9283913" cy="2590040"/>
            <a:chOff x="1887176" y="1780606"/>
            <a:chExt cx="2235190" cy="1132857"/>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139984" cy="824313"/>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传给被调用者的值，</a:t>
              </a:r>
              <a:r>
                <a:rPr lang="zh-CN" altLang="en-US" sz="2000" dirty="0">
                  <a:solidFill>
                    <a:srgbClr val="B88F4D"/>
                  </a:solidFill>
                  <a:latin typeface="微软雅黑" panose="020B0503020204020204" pitchFamily="34" charset="-122"/>
                  <a:ea typeface="微软雅黑" panose="020B0503020204020204" pitchFamily="34" charset="-122"/>
                </a:rPr>
                <a:t>变元</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argument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rgbClr val="B88F4D"/>
                  </a:solidFill>
                  <a:latin typeface="微软雅黑" panose="020B0503020204020204" pitchFamily="34" charset="-122"/>
                  <a:ea typeface="微软雅黑" panose="020B0503020204020204" pitchFamily="34" charset="-122"/>
                </a:rPr>
                <a:t>实际参数</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rgbClr val="B88F4D"/>
                  </a:solidFill>
                  <a:latin typeface="微软雅黑" panose="020B0503020204020204" pitchFamily="34" charset="-122"/>
                  <a:ea typeface="微软雅黑" panose="020B0503020204020204" pitchFamily="34" charset="-122"/>
                </a:rPr>
                <a:t>实参</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任意的合法表达式</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与被调用者期望的类型相匹配</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函数调用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0" name="矩形 9">
            <a:extLst>
              <a:ext uri="{FF2B5EF4-FFF2-40B4-BE49-F238E27FC236}">
                <a16:creationId xmlns:a16="http://schemas.microsoft.com/office/drawing/2014/main" id="{53260CC9-F84D-0436-9E33-22EB5B122C24}"/>
              </a:ext>
            </a:extLst>
          </p:cNvPr>
          <p:cNvSpPr/>
          <p:nvPr/>
        </p:nvSpPr>
        <p:spPr>
          <a:xfrm>
            <a:off x="6448976" y="4598602"/>
            <a:ext cx="5511111" cy="288925"/>
          </a:xfrm>
          <a:prstGeom prst="rect">
            <a:avLst/>
          </a:prstGeom>
          <a:solidFill>
            <a:srgbClr val="9B2D1F">
              <a:lumMod val="20000"/>
              <a:lumOff val="80000"/>
            </a:srgbClr>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12" name="内容占位符 2">
            <a:extLst>
              <a:ext uri="{FF2B5EF4-FFF2-40B4-BE49-F238E27FC236}">
                <a16:creationId xmlns:a16="http://schemas.microsoft.com/office/drawing/2014/main" id="{557AA396-0CF7-2773-91B3-1DD311875EE5}"/>
              </a:ext>
            </a:extLst>
          </p:cNvPr>
          <p:cNvSpPr txBox="1">
            <a:spLocks/>
          </p:cNvSpPr>
          <p:nvPr/>
        </p:nvSpPr>
        <p:spPr bwMode="auto">
          <a:xfrm>
            <a:off x="6096000" y="1220623"/>
            <a:ext cx="5945256" cy="4424803"/>
          </a:xfrm>
          <a:prstGeom prst="rect">
            <a:avLst/>
          </a:prstGeom>
          <a:noFill/>
          <a:ln>
            <a:solidFill>
              <a:srgbClr val="D34817"/>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 #include &lt;</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stdio.h</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&gt;</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2</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3 double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AreaOfCircle</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(double r);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函数声明</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4</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5 int main ()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/*main</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函数定义</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6 {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7	double radius;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来自用户的输入</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8	double </a:t>
            </a:r>
            <a:r>
              <a:rPr kumimoji="0" lang="en-US" altLang="zh-CN" sz="1200" b="1" i="0" u="none" strike="noStrike" kern="1200" cap="none" spc="0" normalizeH="0" baseline="0" noProof="0" dirty="0">
                <a:ln>
                  <a:noFill/>
                </a:ln>
                <a:solidFill>
                  <a:srgbClr val="00B050"/>
                </a:solidFill>
                <a:effectLst/>
                <a:uLnTx/>
                <a:uFillTx/>
                <a:latin typeface="Courier New" panose="02070309020205020404" pitchFamily="49" charset="0"/>
                <a:ea typeface="Cambria Math" panose="02040503050406030204" pitchFamily="18" charset="0"/>
                <a:cs typeface="Courier New" panose="02070309020205020404" pitchFamily="49" charset="0"/>
              </a:rPr>
              <a:t>area</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结果</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9</a:t>
            </a: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10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printf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("Input a radius: ");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11</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12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scanf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lf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&amp;radius);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13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14	</a:t>
            </a:r>
            <a:r>
              <a:rPr kumimoji="0" lang="en-US" altLang="zh-CN" sz="1200" b="1" i="0" u="none" strike="noStrike" kern="1200" cap="none" spc="0" normalizeH="0" baseline="0" noProof="0" dirty="0">
                <a:ln>
                  <a:noFill/>
                </a:ln>
                <a:solidFill>
                  <a:srgbClr val="00B050"/>
                </a:solidFill>
                <a:effectLst/>
                <a:uLnTx/>
                <a:uFillTx/>
                <a:latin typeface="Courier New" panose="02070309020205020404" pitchFamily="49" charset="0"/>
                <a:ea typeface="Cambria Math" panose="02040503050406030204" pitchFamily="18" charset="0"/>
                <a:cs typeface="Courier New" panose="02070309020205020404" pitchFamily="49" charset="0"/>
              </a:rPr>
              <a:t>area</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a:ln>
                  <a:noFill/>
                </a:ln>
                <a:solidFill>
                  <a:srgbClr val="00B05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AreaOfCircle</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(radius);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调用</a:t>
            </a:r>
            <a:r>
              <a:rPr kumimoji="0" lang="en-US" altLang="zh-CN" sz="1200" b="1" i="0" u="none" strike="noStrike" kern="1200" cap="none" spc="0" normalizeH="0" baseline="0" noProof="0" dirty="0" err="1">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AreaOfCircle</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15</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16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printf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("The area of the circle is %f\n " , area);</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17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527155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9283913" cy="3975033"/>
            <a:chOff x="1887176" y="1780606"/>
            <a:chExt cx="2235190" cy="1738639"/>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139984" cy="143009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与函数声明相匹配</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形参列表</a:t>
              </a:r>
            </a:p>
            <a:p>
              <a:pPr marL="7429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变量声明的列表</a:t>
              </a:r>
            </a:p>
            <a:p>
              <a:pPr marL="742950" lvl="1"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每一个变量都被初始化为调用者提供的变元</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实参</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实际参数应与形参列表的类型和顺序相匹配</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函数定义</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7" name="矩形 6">
            <a:extLst>
              <a:ext uri="{FF2B5EF4-FFF2-40B4-BE49-F238E27FC236}">
                <a16:creationId xmlns:a16="http://schemas.microsoft.com/office/drawing/2014/main" id="{83306DC6-9608-8A98-5A86-DCFD41350EAC}"/>
              </a:ext>
            </a:extLst>
          </p:cNvPr>
          <p:cNvSpPr/>
          <p:nvPr/>
        </p:nvSpPr>
        <p:spPr>
          <a:xfrm>
            <a:off x="6278840" y="2103238"/>
            <a:ext cx="5201733" cy="287337"/>
          </a:xfrm>
          <a:prstGeom prst="rect">
            <a:avLst/>
          </a:prstGeom>
          <a:solidFill>
            <a:srgbClr val="CCFFFF"/>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8" name="内容占位符 2">
            <a:extLst>
              <a:ext uri="{FF2B5EF4-FFF2-40B4-BE49-F238E27FC236}">
                <a16:creationId xmlns:a16="http://schemas.microsoft.com/office/drawing/2014/main" id="{DC0DFA0F-3E3E-2B40-6F2F-7B46C6DC89FA}"/>
              </a:ext>
            </a:extLst>
          </p:cNvPr>
          <p:cNvSpPr txBox="1">
            <a:spLocks/>
          </p:cNvSpPr>
          <p:nvPr/>
        </p:nvSpPr>
        <p:spPr bwMode="auto">
          <a:xfrm>
            <a:off x="5919375" y="1522182"/>
            <a:ext cx="5974451" cy="2652253"/>
          </a:xfrm>
          <a:prstGeom prst="rect">
            <a:avLst/>
          </a:prstGeom>
          <a:noFill/>
          <a:ln w="9525">
            <a:solidFill>
              <a:srgbClr val="D34817"/>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13716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18</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19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计算一个给定半径的圆的面积</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20 double </a:t>
            </a:r>
            <a:r>
              <a:rPr kumimoji="0" lang="en-US" altLang="zh-CN" sz="1400" b="1" i="0" u="none" strike="noStrike" kern="0" cap="none" spc="0" normalizeH="0" baseline="0" noProof="0" dirty="0" err="1">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AreaOfCircle</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double</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r</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函数定义</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21 {</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22	double pi = 3.14159265; </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23	double result;</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24	</a:t>
            </a:r>
            <a:r>
              <a:rPr kumimoji="0" lang="en-US" altLang="zh-CN" sz="1400" b="1" i="0" u="none" strike="noStrike" kern="0" cap="none" spc="0" normalizeH="0" baseline="0" noProof="0" dirty="0">
                <a:ln>
                  <a:noFill/>
                </a:ln>
                <a:solidFill>
                  <a:srgbClr val="FF00FF"/>
                </a:solidFill>
                <a:effectLst/>
                <a:uLnTx/>
                <a:uFillTx/>
                <a:latin typeface="Courier New" panose="02070309020205020404" pitchFamily="49" charset="0"/>
                <a:ea typeface="黑体" panose="02010609060101010101" pitchFamily="49" charset="-122"/>
                <a:cs typeface="Courier New" panose="02070309020205020404" pitchFamily="49" charset="0"/>
              </a:rPr>
              <a:t>result</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 pi *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r</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r</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计算圆面积</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25	</a:t>
            </a:r>
            <a:r>
              <a:rPr kumimoji="0" lang="en-US" altLang="zh-CN" sz="1400" b="1" i="0" u="none" strike="noStrike" kern="0" cap="none" spc="0" normalizeH="0" baseline="0" noProof="0" dirty="0">
                <a:ln>
                  <a:noFill/>
                </a:ln>
                <a:solidFill>
                  <a:srgbClr val="00B050"/>
                </a:solidFill>
                <a:effectLst/>
                <a:uLnTx/>
                <a:uFillTx/>
                <a:latin typeface="Courier New" panose="02070309020205020404" pitchFamily="49" charset="0"/>
                <a:ea typeface="黑体" panose="02010609060101010101" pitchFamily="49" charset="-122"/>
                <a:cs typeface="Courier New" panose="02070309020205020404" pitchFamily="49" charset="0"/>
              </a:rPr>
              <a:t>return </a:t>
            </a:r>
            <a:r>
              <a:rPr kumimoji="0" lang="en-US" altLang="zh-CN" sz="1400" b="1" i="0" u="none" strike="noStrike" kern="0" cap="none" spc="0" normalizeH="0" baseline="0" noProof="0" dirty="0">
                <a:ln>
                  <a:noFill/>
                </a:ln>
                <a:solidFill>
                  <a:srgbClr val="FF00FF"/>
                </a:solidFill>
                <a:effectLst/>
                <a:uLnTx/>
                <a:uFillTx/>
                <a:latin typeface="Courier New" panose="02070309020205020404" pitchFamily="49" charset="0"/>
                <a:ea typeface="黑体" panose="02010609060101010101" pitchFamily="49" charset="-122"/>
                <a:cs typeface="Courier New" panose="02070309020205020404" pitchFamily="49" charset="0"/>
              </a:rPr>
              <a:t>result</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返回调用者</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26 } </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p:txBody>
      </p:sp>
      <p:sp>
        <p:nvSpPr>
          <p:cNvPr id="11" name="文本框 10">
            <a:extLst>
              <a:ext uri="{FF2B5EF4-FFF2-40B4-BE49-F238E27FC236}">
                <a16:creationId xmlns:a16="http://schemas.microsoft.com/office/drawing/2014/main" id="{D1C14F3A-09DB-5E43-3153-408DF8C9177A}"/>
              </a:ext>
            </a:extLst>
          </p:cNvPr>
          <p:cNvSpPr txBox="1"/>
          <p:nvPr/>
        </p:nvSpPr>
        <p:spPr>
          <a:xfrm>
            <a:off x="1200980" y="5782125"/>
            <a:ext cx="3935793" cy="369332"/>
          </a:xfrm>
          <a:prstGeom prst="rect">
            <a:avLst/>
          </a:prstGeom>
          <a:noFill/>
        </p:spPr>
        <p:txBody>
          <a:bodyPr wrap="square">
            <a:spAutoFit/>
          </a:bodyPr>
          <a:lstStyle/>
          <a:p>
            <a:pPr marL="0" indent="0" eaLnBrk="1" hangingPunct="1">
              <a:buNone/>
              <a:defRPr/>
            </a:pPr>
            <a:r>
              <a:rPr lang="zh-CN" altLang="en-US" sz="1800" dirty="0">
                <a:solidFill>
                  <a:srgbClr val="FF00FF"/>
                </a:solidFill>
                <a:latin typeface="微软雅黑" panose="020B0503020204020204" pitchFamily="34" charset="-122"/>
                <a:ea typeface="微软雅黑" panose="020B0503020204020204" pitchFamily="34" charset="-122"/>
              </a:rPr>
              <a:t>返回值类型</a:t>
            </a:r>
            <a:r>
              <a:rPr lang="en-US" altLang="zh-CN" sz="1800" dirty="0">
                <a:solidFill>
                  <a:srgbClr val="FF00FF"/>
                </a:solidFill>
                <a:latin typeface="微软雅黑" panose="020B0503020204020204" pitchFamily="34" charset="-122"/>
                <a:ea typeface="微软雅黑" panose="020B0503020204020204" pitchFamily="34" charset="-122"/>
              </a:rPr>
              <a:t> </a:t>
            </a:r>
            <a:r>
              <a:rPr lang="zh-CN" altLang="en-US" sz="1800" dirty="0">
                <a:solidFill>
                  <a:srgbClr val="00B050"/>
                </a:solidFill>
                <a:latin typeface="微软雅黑" panose="020B0503020204020204" pitchFamily="34" charset="-122"/>
                <a:ea typeface="微软雅黑" panose="020B0503020204020204" pitchFamily="34" charset="-122"/>
              </a:rPr>
              <a:t>函数名</a:t>
            </a:r>
            <a:r>
              <a:rPr lang="en-US" altLang="zh-CN" sz="1800" dirty="0">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形式参数列表</a:t>
            </a:r>
            <a:r>
              <a:rPr lang="en-US" altLang="zh-CN" sz="1800" dirty="0">
                <a:latin typeface="微软雅黑" panose="020B0503020204020204" pitchFamily="34" charset="-122"/>
                <a:ea typeface="微软雅黑" panose="020B0503020204020204" pitchFamily="34" charset="-122"/>
              </a:rPr>
              <a:t>);</a:t>
            </a:r>
          </a:p>
        </p:txBody>
      </p:sp>
    </p:spTree>
    <p:custDataLst>
      <p:tags r:id="rId1"/>
    </p:custDataLst>
    <p:extLst>
      <p:ext uri="{BB962C8B-B14F-4D97-AF65-F5344CB8AC3E}">
        <p14:creationId xmlns:p14="http://schemas.microsoft.com/office/powerpoint/2010/main" val="15494214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11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21882</TotalTime>
  <Words>8261</Words>
  <Application>Microsoft Macintosh PowerPoint</Application>
  <PresentationFormat>Widescreen</PresentationFormat>
  <Paragraphs>1074</Paragraphs>
  <Slides>74</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74</vt:i4>
      </vt:variant>
    </vt:vector>
  </HeadingPairs>
  <TitlesOfParts>
    <vt:vector size="86" baseType="lpstr">
      <vt:lpstr>KaiTi</vt:lpstr>
      <vt:lpstr>微软雅黑</vt:lpstr>
      <vt:lpstr>黑体</vt:lpstr>
      <vt:lpstr>Arial</vt:lpstr>
      <vt:lpstr>Calibri</vt:lpstr>
      <vt:lpstr>Cambria Math</vt:lpstr>
      <vt:lpstr>Courier New</vt:lpstr>
      <vt:lpstr>Perpetua</vt:lpstr>
      <vt:lpstr>Times New Roman</vt:lpstr>
      <vt:lpstr>Wingdings</vt:lpstr>
      <vt:lpstr>Wingdings 2</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PC</dc:creator>
  <cp:lastModifiedBy>Yunlong Mao</cp:lastModifiedBy>
  <cp:revision>1195</cp:revision>
  <dcterms:created xsi:type="dcterms:W3CDTF">2019-06-19T02:08:00Z</dcterms:created>
  <dcterms:modified xsi:type="dcterms:W3CDTF">2023-05-14T07:07:32Z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